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7.svg" ContentType="image/svg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6"/>
  </p:notesMasterIdLst>
  <p:sldIdLst>
    <p:sldId id="343" r:id="rId4"/>
    <p:sldId id="256" r:id="rId5"/>
    <p:sldId id="387" r:id="rId7"/>
    <p:sldId id="388" r:id="rId8"/>
    <p:sldId id="389" r:id="rId9"/>
    <p:sldId id="390" r:id="rId10"/>
    <p:sldId id="391" r:id="rId11"/>
    <p:sldId id="392" r:id="rId12"/>
    <p:sldId id="258" r:id="rId13"/>
    <p:sldId id="260" r:id="rId14"/>
    <p:sldId id="344" r:id="rId15"/>
    <p:sldId id="345" r:id="rId16"/>
    <p:sldId id="346" r:id="rId17"/>
    <p:sldId id="347" r:id="rId18"/>
    <p:sldId id="276" r:id="rId19"/>
    <p:sldId id="350" r:id="rId20"/>
    <p:sldId id="351" r:id="rId21"/>
    <p:sldId id="363" r:id="rId22"/>
    <p:sldId id="364" r:id="rId23"/>
    <p:sldId id="365" r:id="rId24"/>
    <p:sldId id="367" r:id="rId25"/>
    <p:sldId id="368" r:id="rId26"/>
    <p:sldId id="370" r:id="rId27"/>
    <p:sldId id="374" r:id="rId28"/>
    <p:sldId id="376" r:id="rId29"/>
    <p:sldId id="377" r:id="rId30"/>
    <p:sldId id="396" r:id="rId31"/>
    <p:sldId id="397" r:id="rId32"/>
    <p:sldId id="398" r:id="rId33"/>
    <p:sldId id="399" r:id="rId34"/>
    <p:sldId id="400" r:id="rId35"/>
    <p:sldId id="401" r:id="rId36"/>
    <p:sldId id="378" r:id="rId37"/>
    <p:sldId id="379" r:id="rId38"/>
    <p:sldId id="380" r:id="rId39"/>
    <p:sldId id="369" r:id="rId40"/>
    <p:sldId id="372" r:id="rId41"/>
    <p:sldId id="373" r:id="rId42"/>
    <p:sldId id="259" r:id="rId43"/>
    <p:sldId id="267" r:id="rId44"/>
  </p:sldIdLst>
  <p:sldSz cx="12192000" cy="6858000"/>
  <p:notesSz cx="6858000" cy="9144000"/>
  <p:embeddedFontLst>
    <p:embeddedFont>
      <p:font typeface="Century Gothic" panose="020B0502020202020204" pitchFamily="34" charset="0"/>
      <p:regular r:id="rId49"/>
      <p:bold r:id="rId50"/>
      <p:italic r:id="rId51"/>
      <p:boldItalic r:id="rId52"/>
    </p:embeddedFont>
    <p:embeddedFont>
      <p:font typeface="Bahnschrift SemiBold" panose="020B0502040204020203" charset="0"/>
      <p:bold r:id="rId53"/>
    </p:embeddedFont>
    <p:embeddedFont>
      <p:font typeface="Poppins" panose="00000500000000000000" pitchFamily="2" charset="0"/>
      <p:regular r:id="rId54"/>
      <p:bold r:id="rId55"/>
      <p:italic r:id="rId56"/>
      <p:boldItalic r:id="rId57"/>
    </p:embeddedFont>
    <p:embeddedFont>
      <p:font typeface="Arial Black" panose="020B0A04020102020204" charset="0"/>
      <p:bold r:id="rId58"/>
    </p:embeddedFont>
    <p:embeddedFont>
      <p:font typeface="Muli" panose="02000503040000020004" pitchFamily="2" charset="0"/>
      <p:regular r:id="rId59"/>
    </p:embeddedFont>
    <p:embeddedFont>
      <p:font typeface="Muli Black" panose="00000A00000000000000" pitchFamily="2" charset="0"/>
      <p:bold r:id="rId60"/>
    </p:embeddedFont>
    <p:embeddedFont>
      <p:font typeface="Muli Light" panose="02000503040000020004" pitchFamily="2" charset="0"/>
      <p:regular r:id="rId61"/>
    </p:embeddedFont>
    <p:embeddedFont>
      <p:font typeface="Microsoft YaHei UI" panose="020B0503020204020204" charset="-122"/>
      <p:regular r:id="rId62"/>
    </p:embeddedFont>
    <p:embeddedFont>
      <p:font typeface="Calibri" panose="020F0502020204030204"/>
      <p:regular r:id="rId63"/>
      <p:bold r:id="rId64"/>
      <p:italic r:id="rId65"/>
      <p:boldItalic r:id="rId66"/>
    </p:embeddedFont>
    <p:embeddedFont>
      <p:font typeface="Calibri Light" panose="020F0302020204030204" charset="0"/>
      <p:regular r:id="rId67"/>
      <p:italic r:id="rId68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B23"/>
    <a:srgbClr val="19843F"/>
    <a:srgbClr val="17773B"/>
    <a:srgbClr val="22AC56"/>
    <a:srgbClr val="136132"/>
    <a:srgbClr val="0A331B"/>
    <a:srgbClr val="89AA99"/>
    <a:srgbClr val="4C8060"/>
    <a:srgbClr val="7BA18C"/>
    <a:srgbClr val="AAC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2" autoAdjust="0"/>
  </p:normalViewPr>
  <p:slideViewPr>
    <p:cSldViewPr snapToGrid="0">
      <p:cViewPr varScale="1">
        <p:scale>
          <a:sx n="103" d="100"/>
          <a:sy n="103" d="100"/>
        </p:scale>
        <p:origin x="72" y="114"/>
      </p:cViewPr>
      <p:guideLst/>
    </p:cSldViewPr>
  </p:slideViewPr>
  <p:outlineViewPr>
    <p:cViewPr>
      <p:scale>
        <a:sx n="100" d="100"/>
        <a:sy n="100" d="100"/>
      </p:scale>
      <p:origin x="0" y="-179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8" Type="http://schemas.openxmlformats.org/officeDocument/2006/relationships/font" Target="fonts/font20.fntdata"/><Relationship Id="rId67" Type="http://schemas.openxmlformats.org/officeDocument/2006/relationships/font" Target="fonts/font19.fntdata"/><Relationship Id="rId66" Type="http://schemas.openxmlformats.org/officeDocument/2006/relationships/font" Target="fonts/font18.fntdata"/><Relationship Id="rId65" Type="http://schemas.openxmlformats.org/officeDocument/2006/relationships/font" Target="fonts/font17.fntdata"/><Relationship Id="rId64" Type="http://schemas.openxmlformats.org/officeDocument/2006/relationships/font" Target="fonts/font16.fntdata"/><Relationship Id="rId63" Type="http://schemas.openxmlformats.org/officeDocument/2006/relationships/font" Target="fonts/font15.fntdata"/><Relationship Id="rId62" Type="http://schemas.openxmlformats.org/officeDocument/2006/relationships/font" Target="fonts/font14.fntdata"/><Relationship Id="rId61" Type="http://schemas.openxmlformats.org/officeDocument/2006/relationships/font" Target="fonts/font13.fntdata"/><Relationship Id="rId60" Type="http://schemas.openxmlformats.org/officeDocument/2006/relationships/font" Target="fonts/font12.fntdata"/><Relationship Id="rId6" Type="http://schemas.openxmlformats.org/officeDocument/2006/relationships/notesMaster" Target="notesMasters/notesMaster1.xml"/><Relationship Id="rId59" Type="http://schemas.openxmlformats.org/officeDocument/2006/relationships/font" Target="fonts/font11.fntdata"/><Relationship Id="rId58" Type="http://schemas.openxmlformats.org/officeDocument/2006/relationships/font" Target="fonts/font10.fntdata"/><Relationship Id="rId57" Type="http://schemas.openxmlformats.org/officeDocument/2006/relationships/font" Target="fonts/font9.fntdata"/><Relationship Id="rId56" Type="http://schemas.openxmlformats.org/officeDocument/2006/relationships/font" Target="fonts/font8.fntdata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" Target="slides/slide2.xml"/><Relationship Id="rId49" Type="http://schemas.openxmlformats.org/officeDocument/2006/relationships/font" Target="fonts/font1.fntdata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3T07:47:11.756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vi-V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vi-V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vi-V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vi-V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19967-3512-4B4D-A20C-89F55AEB76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E08E9-C0FA-4D31-9D2D-CF445ABAE67E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1.wav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5.png"/><Relationship Id="rId3" Type="http://schemas.openxmlformats.org/officeDocument/2006/relationships/image" Target="../media/image36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5.pn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5.pn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5.pn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35.pn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775520" y="2420888"/>
            <a:ext cx="8673448" cy="1269560"/>
            <a:chOff x="684765" y="1995922"/>
            <a:chExt cx="4331115" cy="633959"/>
          </a:xfrm>
        </p:grpSpPr>
        <p:sp>
          <p:nvSpPr>
            <p:cNvPr id="34" name="Rounded Rectangle 33"/>
            <p:cNvSpPr/>
            <p:nvPr/>
          </p:nvSpPr>
          <p:spPr>
            <a:xfrm>
              <a:off x="684765" y="1995922"/>
              <a:ext cx="4331115" cy="633959"/>
            </a:xfrm>
            <a:prstGeom prst="roundRect">
              <a:avLst>
                <a:gd name="adj" fmla="val 21797"/>
              </a:avLst>
            </a:prstGeom>
            <a:solidFill>
              <a:srgbClr val="0A3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Magnifying glass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67408" y="2099807"/>
              <a:ext cx="403196" cy="40319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914015" y="2708910"/>
            <a:ext cx="729678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+mn-ea"/>
                <a:cs typeface="+mn-ea"/>
              </a:rPr>
              <a:t>@</a:t>
            </a:r>
            <a:r>
              <a:rPr lang="vi-VN" altLang="en-US" sz="3800" dirty="0">
                <a:solidFill>
                  <a:schemeClr val="bg1"/>
                </a:solidFill>
                <a:latin typeface="+mn-ea"/>
                <a:cs typeface="+mn-ea"/>
              </a:rPr>
              <a:t>Nhóm 1</a:t>
            </a:r>
            <a:r>
              <a:rPr lang="en-US" altLang="vi-VN" sz="38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r>
              <a:rPr lang="vi-VN" altLang="en-US" sz="3800" dirty="0">
                <a:solidFill>
                  <a:schemeClr val="bg1"/>
                </a:solidFill>
                <a:latin typeface="+mn-ea"/>
                <a:cs typeface="+mn-ea"/>
              </a:rPr>
              <a:t> - Xử lý ảnh </a:t>
            </a:r>
            <a:r>
              <a:rPr lang="vi-VN" altLang="en-US" sz="3800" dirty="0">
                <a:solidFill>
                  <a:schemeClr val="bg1"/>
                </a:solidFill>
                <a:latin typeface="+mn-ea"/>
                <a:cs typeface="+mn-ea"/>
              </a:rPr>
              <a:t>số</a:t>
            </a:r>
            <a:endParaRPr lang="vi-VN" altLang="en-US" sz="38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52301" y="4314227"/>
            <a:ext cx="3319886" cy="836293"/>
          </a:xfrm>
          <a:prstGeom prst="roundRect">
            <a:avLst>
              <a:gd name="adj" fmla="val 24340"/>
            </a:avLst>
          </a:prstGeom>
          <a:solidFill>
            <a:srgbClr val="FFF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43872" y="444443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B4C57"/>
                </a:solidFill>
                <a:latin typeface="Century Gothic" panose="020B0502020202020204" pitchFamily="34" charset="0"/>
              </a:rPr>
              <a:t>Search</a:t>
            </a:r>
            <a:endParaRPr lang="en-US" sz="3200" b="1" dirty="0">
              <a:solidFill>
                <a:srgbClr val="1B4C57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Graphic 13" descr="Cursor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968" y="476672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0.25703 0.31991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03 0.31991 L -0.31185 0.59699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ldLvl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/>
          <p:cNvSpPr/>
          <p:nvPr/>
        </p:nvSpPr>
        <p:spPr>
          <a:xfrm flipV="1"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/>
          <p:cNvGrpSpPr/>
          <p:nvPr/>
        </p:nvGrpSpPr>
        <p:grpSpPr>
          <a:xfrm flipV="1">
            <a:off x="2445610" y="-634844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/>
          <p:cNvSpPr/>
          <p:nvPr/>
        </p:nvSpPr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 flipV="1">
            <a:off x="0" y="3283618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8120" y="553063"/>
            <a:ext cx="10972800" cy="5751871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90" b="-2148"/>
          <a:stretch>
            <a:fillRect/>
          </a:stretch>
        </p:blipFill>
        <p:spPr>
          <a:xfrm>
            <a:off x="760743" y="1198929"/>
            <a:ext cx="5119339" cy="5249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85450" y="1862931"/>
            <a:ext cx="96202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id-ID" sz="9600" b="1" dirty="0">
                <a:solidFill>
                  <a:srgbClr val="123B23"/>
                </a:solidFill>
                <a:latin typeface="Times New Roman" panose="02020603050405020304" charset="0"/>
                <a:cs typeface="Times New Roman" panose="02020603050405020304" charset="0"/>
              </a:rPr>
              <a:t>I.</a:t>
            </a:r>
            <a:endParaRPr lang="vi-VN" altLang="id-ID" sz="9600" b="1" dirty="0">
              <a:solidFill>
                <a:srgbClr val="123B23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4541" y="2956845"/>
            <a:ext cx="56175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id-ID" sz="5400" b="1" dirty="0">
                <a:latin typeface="+mn-ea"/>
                <a:cs typeface="+mn-ea"/>
              </a:rPr>
              <a:t>PHẦN MỞ ĐẦU</a:t>
            </a:r>
            <a:endParaRPr lang="vi-VN" altLang="id-ID" sz="5400" b="1" dirty="0"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  <p:sndAc>
          <p:stSnd>
            <p:snd r:embed="rId3" name="suction.wav"/>
          </p:stSnd>
        </p:sndAc>
      </p:transition>
    </mc:Choice>
    <mc:Fallback>
      <p:transition spd="slow">
        <p:fade/>
        <p:sndAc>
          <p:stSnd>
            <p:snd r:embed="rId3" name="suction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02309" y="4803142"/>
            <a:ext cx="6002533" cy="990418"/>
            <a:chOff x="609599" y="6471287"/>
            <a:chExt cx="6002533" cy="990418"/>
          </a:xfrm>
        </p:grpSpPr>
        <p:sp>
          <p:nvSpPr>
            <p:cNvPr id="18" name="Freeform 11"/>
            <p:cNvSpPr/>
            <p:nvPr/>
          </p:nvSpPr>
          <p:spPr>
            <a:xfrm>
              <a:off x="609599" y="647128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24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2069" y="6704967"/>
              <a:ext cx="462280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1.3.</a:t>
              </a:r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Các giai đoạn thực hiện đồ án</a:t>
              </a:r>
              <a:endParaRPr 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69290" y="1243330"/>
            <a:ext cx="6002655" cy="990600"/>
            <a:chOff x="609599" y="2940817"/>
            <a:chExt cx="6002533" cy="990418"/>
          </a:xfrm>
        </p:grpSpPr>
        <p:sp>
          <p:nvSpPr>
            <p:cNvPr id="16" name="Freeform 9"/>
            <p:cNvSpPr/>
            <p:nvPr/>
          </p:nvSpPr>
          <p:spPr>
            <a:xfrm>
              <a:off x="609599" y="294081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55074" y="3205563"/>
              <a:ext cx="4464594" cy="460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1.1. Giới thiệu về ứng dụng</a:t>
              </a:r>
              <a:endParaRPr lang="vi-VN" alt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9289" y="3053465"/>
            <a:ext cx="6002533" cy="990418"/>
            <a:chOff x="609599" y="4710815"/>
            <a:chExt cx="6002533" cy="990418"/>
          </a:xfrm>
        </p:grpSpPr>
        <p:sp>
          <p:nvSpPr>
            <p:cNvPr id="17" name="Freeform 10"/>
            <p:cNvSpPr/>
            <p:nvPr/>
          </p:nvSpPr>
          <p:spPr>
            <a:xfrm>
              <a:off x="609599" y="4710815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sz="240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55724" y="4853690"/>
              <a:ext cx="4127500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1.2.</a:t>
              </a:r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Mục đích, yêu cầu cần thực hiện</a:t>
              </a:r>
              <a:endParaRPr 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10" name="Picture 9" descr="image-Photoroom"/>
          <p:cNvPicPr>
            <a:picLocks noChangeAspect="1"/>
          </p:cNvPicPr>
          <p:nvPr/>
        </p:nvPicPr>
        <p:blipFill>
          <a:blip r:embed="rId3"/>
          <a:srcRect b="14395"/>
          <a:stretch>
            <a:fillRect/>
          </a:stretch>
        </p:blipFill>
        <p:spPr>
          <a:xfrm>
            <a:off x="6671945" y="2277110"/>
            <a:ext cx="6010275" cy="4248150"/>
          </a:xfrm>
          <a:prstGeom prst="rect">
            <a:avLst/>
          </a:prstGeom>
        </p:spPr>
      </p:pic>
      <p:sp>
        <p:nvSpPr>
          <p:cNvPr id="15" name="!! 02"/>
          <p:cNvSpPr txBox="1"/>
          <p:nvPr/>
        </p:nvSpPr>
        <p:spPr>
          <a:xfrm>
            <a:off x="2135505" y="321945"/>
            <a:ext cx="5339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1: Mở đầu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5105401" y="4803142"/>
            <a:ext cx="6002533" cy="990418"/>
            <a:chOff x="609599" y="6471287"/>
            <a:chExt cx="6002533" cy="990418"/>
          </a:xfrm>
        </p:grpSpPr>
        <p:sp>
          <p:nvSpPr>
            <p:cNvPr id="18" name="Freeform 11"/>
            <p:cNvSpPr/>
            <p:nvPr/>
          </p:nvSpPr>
          <p:spPr>
            <a:xfrm>
              <a:off x="609599" y="647128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2069" y="6704967"/>
              <a:ext cx="462280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1.3.</a:t>
              </a:r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Các giai đoạn thực hiện đồ án</a:t>
              </a:r>
              <a:endParaRPr 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69290" y="1243330"/>
            <a:ext cx="6002655" cy="990600"/>
            <a:chOff x="609599" y="2940817"/>
            <a:chExt cx="6002533" cy="990418"/>
          </a:xfrm>
        </p:grpSpPr>
        <p:sp>
          <p:nvSpPr>
            <p:cNvPr id="16" name="Freeform 9"/>
            <p:cNvSpPr/>
            <p:nvPr/>
          </p:nvSpPr>
          <p:spPr>
            <a:xfrm>
              <a:off x="609599" y="294081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55709" y="3187786"/>
              <a:ext cx="4464594" cy="460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1.1. Giới thiệu về ứng dụng</a:t>
              </a:r>
              <a:endParaRPr lang="vi-VN" alt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138421" y="3053465"/>
            <a:ext cx="6002533" cy="990418"/>
            <a:chOff x="609599" y="4710815"/>
            <a:chExt cx="6002533" cy="990418"/>
          </a:xfrm>
        </p:grpSpPr>
        <p:sp>
          <p:nvSpPr>
            <p:cNvPr id="17" name="Freeform 10"/>
            <p:cNvSpPr/>
            <p:nvPr/>
          </p:nvSpPr>
          <p:spPr>
            <a:xfrm>
              <a:off x="609599" y="4710815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55724" y="4853690"/>
              <a:ext cx="4127500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1.2.</a:t>
              </a:r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Mục đích, yêu cầu cần thực hiện</a:t>
              </a:r>
              <a:endParaRPr 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10" name="Picture 9" descr="image-Photoroom"/>
          <p:cNvPicPr>
            <a:picLocks noChangeAspect="1"/>
          </p:cNvPicPr>
          <p:nvPr/>
        </p:nvPicPr>
        <p:blipFill>
          <a:blip r:embed="rId2"/>
          <a:srcRect b="14395"/>
          <a:stretch>
            <a:fillRect/>
          </a:stretch>
        </p:blipFill>
        <p:spPr>
          <a:xfrm>
            <a:off x="11756390" y="2233930"/>
            <a:ext cx="6010275" cy="4248150"/>
          </a:xfrm>
          <a:prstGeom prst="rect">
            <a:avLst/>
          </a:prstGeom>
        </p:spPr>
      </p:pic>
      <p:sp>
        <p:nvSpPr>
          <p:cNvPr id="15" name="!! 02"/>
          <p:cNvSpPr txBox="1"/>
          <p:nvPr/>
        </p:nvSpPr>
        <p:spPr>
          <a:xfrm>
            <a:off x="2135505" y="321945"/>
            <a:ext cx="5339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1: Mở đầu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257415" y="1243330"/>
            <a:ext cx="4291965" cy="310451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496165" y="4906010"/>
            <a:ext cx="1442720" cy="6248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id-ID" sz="2000" b="1">
                <a:solidFill>
                  <a:schemeClr val="accent6">
                    <a:lumMod val="50000"/>
                  </a:schemeClr>
                </a:solidFill>
              </a:rPr>
              <a:t>Yêu cầu</a:t>
            </a:r>
            <a:endParaRPr lang="vi-VN" altLang="id-ID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3938885" y="4170045"/>
            <a:ext cx="718185" cy="104648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</p:cNvCxnSpPr>
          <p:nvPr/>
        </p:nvCxnSpPr>
        <p:spPr>
          <a:xfrm flipV="1">
            <a:off x="13938885" y="4866005"/>
            <a:ext cx="1124585" cy="3524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</p:cNvCxnSpPr>
          <p:nvPr/>
        </p:nvCxnSpPr>
        <p:spPr>
          <a:xfrm>
            <a:off x="13938885" y="5218430"/>
            <a:ext cx="982345" cy="4095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</p:cNvCxnSpPr>
          <p:nvPr/>
        </p:nvCxnSpPr>
        <p:spPr>
          <a:xfrm>
            <a:off x="13938885" y="5218430"/>
            <a:ext cx="403225" cy="100901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12570460" y="1717040"/>
            <a:ext cx="1442720" cy="6248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id-ID" b="1">
                <a:solidFill>
                  <a:schemeClr val="accent6">
                    <a:lumMod val="50000"/>
                  </a:schemeClr>
                </a:solidFill>
              </a:rPr>
              <a:t>Mục đích</a:t>
            </a:r>
            <a:endParaRPr lang="vi-VN" altLang="id-ID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14013180" y="1490345"/>
            <a:ext cx="577215" cy="53911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3"/>
          </p:cNvCxnSpPr>
          <p:nvPr/>
        </p:nvCxnSpPr>
        <p:spPr>
          <a:xfrm>
            <a:off x="14013180" y="2029460"/>
            <a:ext cx="945515" cy="127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3"/>
          </p:cNvCxnSpPr>
          <p:nvPr/>
        </p:nvCxnSpPr>
        <p:spPr>
          <a:xfrm>
            <a:off x="14013180" y="2029460"/>
            <a:ext cx="681355" cy="66484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148715" y="2597150"/>
            <a:ext cx="5663565" cy="384048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5105401" y="4803142"/>
            <a:ext cx="6002533" cy="990418"/>
            <a:chOff x="609599" y="6471287"/>
            <a:chExt cx="6002533" cy="990418"/>
          </a:xfrm>
        </p:grpSpPr>
        <p:sp>
          <p:nvSpPr>
            <p:cNvPr id="18" name="Freeform 11"/>
            <p:cNvSpPr/>
            <p:nvPr/>
          </p:nvSpPr>
          <p:spPr>
            <a:xfrm>
              <a:off x="609599" y="647128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2069" y="6704967"/>
              <a:ext cx="462280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1.3.</a:t>
              </a:r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Các giai đoạn thực hiện đồ án</a:t>
              </a:r>
              <a:endParaRPr 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5113655" y="1312545"/>
            <a:ext cx="6002655" cy="990600"/>
            <a:chOff x="-5173228" y="3010019"/>
            <a:chExt cx="6002533" cy="990418"/>
          </a:xfrm>
        </p:grpSpPr>
        <p:sp>
          <p:nvSpPr>
            <p:cNvPr id="16" name="Freeform 9"/>
            <p:cNvSpPr/>
            <p:nvPr/>
          </p:nvSpPr>
          <p:spPr>
            <a:xfrm>
              <a:off x="-5173228" y="3010019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4427118" y="3101442"/>
              <a:ext cx="4464594" cy="8297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1.1. Giới thiệu về ứng dụng mobile</a:t>
              </a:r>
              <a:endParaRPr lang="vi-VN" alt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9289" y="3022985"/>
            <a:ext cx="6002533" cy="990418"/>
            <a:chOff x="6417309" y="4680335"/>
            <a:chExt cx="6002533" cy="990418"/>
          </a:xfrm>
        </p:grpSpPr>
        <p:sp>
          <p:nvSpPr>
            <p:cNvPr id="17" name="Freeform 10"/>
            <p:cNvSpPr/>
            <p:nvPr/>
          </p:nvSpPr>
          <p:spPr>
            <a:xfrm>
              <a:off x="6417309" y="4680335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63434" y="4823210"/>
              <a:ext cx="4127500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1.2.</a:t>
              </a:r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Mục đích, yêu cầu cần thực hiện</a:t>
              </a:r>
              <a:endParaRPr 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10" name="Picture 9" descr="image-Photoroom"/>
          <p:cNvPicPr>
            <a:picLocks noChangeAspect="1"/>
          </p:cNvPicPr>
          <p:nvPr/>
        </p:nvPicPr>
        <p:blipFill>
          <a:blip r:embed="rId2"/>
          <a:srcRect b="14395"/>
          <a:stretch>
            <a:fillRect/>
          </a:stretch>
        </p:blipFill>
        <p:spPr>
          <a:xfrm>
            <a:off x="11756390" y="2233930"/>
            <a:ext cx="6010275" cy="4248150"/>
          </a:xfrm>
          <a:prstGeom prst="rect">
            <a:avLst/>
          </a:prstGeom>
        </p:spPr>
      </p:pic>
      <p:sp>
        <p:nvSpPr>
          <p:cNvPr id="15" name="!! 02"/>
          <p:cNvSpPr txBox="1"/>
          <p:nvPr/>
        </p:nvSpPr>
        <p:spPr>
          <a:xfrm>
            <a:off x="2135505" y="321945"/>
            <a:ext cx="5339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1: Mở đầu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2395200" y="1334770"/>
            <a:ext cx="4291965" cy="310451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7215" y="7044690"/>
            <a:ext cx="4291965" cy="310451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142865" y="1717040"/>
            <a:ext cx="1442720" cy="6248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id-ID" b="1">
                <a:solidFill>
                  <a:schemeClr val="accent6">
                    <a:lumMod val="50000"/>
                  </a:schemeClr>
                </a:solidFill>
              </a:rPr>
              <a:t>Mục đích</a:t>
            </a:r>
            <a:endParaRPr lang="vi-VN" altLang="id-ID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142865" y="4820285"/>
            <a:ext cx="1442720" cy="6248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id-ID" sz="2000" b="1">
                <a:solidFill>
                  <a:schemeClr val="accent6">
                    <a:lumMod val="50000"/>
                  </a:schemeClr>
                </a:solidFill>
              </a:rPr>
              <a:t>Yêu cầu</a:t>
            </a:r>
            <a:endParaRPr lang="vi-VN" altLang="id-ID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7086600" y="1058545"/>
            <a:ext cx="450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Hỗ trợ lập kế hoạch bữa ăn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7531100" y="1769745"/>
            <a:ext cx="450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Tiết kiệm thời gian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7200900" y="2544445"/>
            <a:ext cx="4927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Thúc đẩy sáng tạo trong nấu ăn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7200900" y="3683000"/>
            <a:ext cx="4927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Nhận diện nguyên liệu chính xác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7620000" y="4508500"/>
            <a:ext cx="450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Đề xuất món ăn phù hợ</a:t>
            </a:r>
            <a:r>
              <a:rPr lang="vi-VN" altLang="en-US" sz="2800">
                <a:solidFill>
                  <a:schemeClr val="bg1"/>
                </a:solidFill>
              </a:rPr>
              <a:t>p</a:t>
            </a:r>
            <a:endParaRPr lang="vi-VN" altLang="en-US" sz="2800">
              <a:solidFill>
                <a:schemeClr val="bg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6807835" y="6002020"/>
            <a:ext cx="5320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Giao diện thân thiện và dễ sử dụng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7475220" y="5255260"/>
            <a:ext cx="4774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Bảo mật thông tin người dùng</a:t>
            </a:r>
            <a:endParaRPr lang="en-US" sz="2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>
            <a:stCxn id="4" idx="3"/>
          </p:cNvCxnSpPr>
          <p:nvPr/>
        </p:nvCxnSpPr>
        <p:spPr>
          <a:xfrm flipV="1">
            <a:off x="6585585" y="1490345"/>
            <a:ext cx="577215" cy="53911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3"/>
            <a:endCxn id="21" idx="1"/>
          </p:cNvCxnSpPr>
          <p:nvPr/>
        </p:nvCxnSpPr>
        <p:spPr>
          <a:xfrm>
            <a:off x="6585585" y="2029460"/>
            <a:ext cx="945515" cy="127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3"/>
          </p:cNvCxnSpPr>
          <p:nvPr/>
        </p:nvCxnSpPr>
        <p:spPr>
          <a:xfrm>
            <a:off x="6585585" y="2029460"/>
            <a:ext cx="681355" cy="66484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85585" y="4084320"/>
            <a:ext cx="718185" cy="104648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</p:cNvCxnSpPr>
          <p:nvPr/>
        </p:nvCxnSpPr>
        <p:spPr>
          <a:xfrm flipV="1">
            <a:off x="6585585" y="4780280"/>
            <a:ext cx="1124585" cy="3524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</p:cNvCxnSpPr>
          <p:nvPr/>
        </p:nvCxnSpPr>
        <p:spPr>
          <a:xfrm>
            <a:off x="6585585" y="5132705"/>
            <a:ext cx="982345" cy="4095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</p:cNvCxnSpPr>
          <p:nvPr/>
        </p:nvCxnSpPr>
        <p:spPr>
          <a:xfrm>
            <a:off x="6585585" y="5132705"/>
            <a:ext cx="403225" cy="100901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4" grpId="0"/>
      <p:bldP spid="25" grpId="0"/>
      <p:bldP spid="28" grpId="0"/>
      <p:bldP spid="27" grpId="0"/>
      <p:bldP spid="19" grpId="1"/>
      <p:bldP spid="21" grpId="1"/>
      <p:bldP spid="22" grpId="1"/>
      <p:bldP spid="24" grpId="1"/>
      <p:bldP spid="25" grpId="1"/>
      <p:bldP spid="28" grpId="1"/>
      <p:bldP spid="2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2"/>
          <p:cNvSpPr/>
          <p:nvPr/>
        </p:nvSpPr>
        <p:spPr>
          <a:xfrm>
            <a:off x="2686685" y="1160780"/>
            <a:ext cx="295275" cy="3822700"/>
          </a:xfrm>
          <a:prstGeom prst="roundRect">
            <a:avLst>
              <a:gd name="adj" fmla="val 50000"/>
            </a:avLst>
          </a:prstGeom>
          <a:solidFill>
            <a:srgbClr val="89AA99"/>
          </a:solidFill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id-ID"/>
          </a:p>
        </p:txBody>
      </p:sp>
      <p:grpSp>
        <p:nvGrpSpPr>
          <p:cNvPr id="8" name="Group 7"/>
          <p:cNvGrpSpPr/>
          <p:nvPr/>
        </p:nvGrpSpPr>
        <p:grpSpPr>
          <a:xfrm>
            <a:off x="888999" y="4880612"/>
            <a:ext cx="6002533" cy="990418"/>
            <a:chOff x="6603999" y="6548757"/>
            <a:chExt cx="6002533" cy="990418"/>
          </a:xfrm>
        </p:grpSpPr>
        <p:sp>
          <p:nvSpPr>
            <p:cNvPr id="18" name="Freeform 11"/>
            <p:cNvSpPr/>
            <p:nvPr/>
          </p:nvSpPr>
          <p:spPr>
            <a:xfrm>
              <a:off x="6603999" y="654875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16469" y="6782437"/>
              <a:ext cx="462280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1.3.</a:t>
              </a:r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Các giai đoạn thực hiện đồ án</a:t>
              </a:r>
              <a:endParaRPr 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5113655" y="1312545"/>
            <a:ext cx="6002655" cy="990600"/>
            <a:chOff x="-5173228" y="3010019"/>
            <a:chExt cx="6002533" cy="990418"/>
          </a:xfrm>
        </p:grpSpPr>
        <p:sp>
          <p:nvSpPr>
            <p:cNvPr id="16" name="Freeform 9"/>
            <p:cNvSpPr/>
            <p:nvPr/>
          </p:nvSpPr>
          <p:spPr>
            <a:xfrm>
              <a:off x="-5173228" y="3010019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4427118" y="3101442"/>
              <a:ext cx="4464594" cy="8297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1.1. Giới thiệu về ứng dụng mobile</a:t>
              </a:r>
              <a:endParaRPr lang="vi-VN" alt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105401" y="3005205"/>
            <a:ext cx="6002533" cy="990418"/>
            <a:chOff x="6417309" y="4680335"/>
            <a:chExt cx="6002533" cy="990418"/>
          </a:xfrm>
        </p:grpSpPr>
        <p:sp>
          <p:nvSpPr>
            <p:cNvPr id="17" name="Freeform 10"/>
            <p:cNvSpPr/>
            <p:nvPr/>
          </p:nvSpPr>
          <p:spPr>
            <a:xfrm>
              <a:off x="6417309" y="4680335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63434" y="4823210"/>
              <a:ext cx="4127500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1.2.</a:t>
              </a:r>
              <a:r>
                <a:rPr lang="vi-VN" alt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sz="2400" b="1" dirty="0">
                  <a:solidFill>
                    <a:srgbClr val="1B4C57"/>
                  </a:solidFill>
                  <a:cs typeface="Arial" panose="020B0604020202020204" pitchFamily="34" charset="0"/>
                  <a:sym typeface="+mn-ea"/>
                </a:rPr>
                <a:t>Mục đích, yêu cầu cần thực hiện</a:t>
              </a:r>
              <a:endParaRPr lang="en-US" sz="2400" b="1" dirty="0">
                <a:solidFill>
                  <a:srgbClr val="1B4C57"/>
                </a:solidFill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2135505" y="321945"/>
            <a:ext cx="5339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1: Mở đầu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7215" y="7044690"/>
            <a:ext cx="4291965" cy="310451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2381865" y="2028825"/>
            <a:ext cx="1442720" cy="6248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id-ID" b="1">
                <a:solidFill>
                  <a:schemeClr val="accent6">
                    <a:lumMod val="50000"/>
                  </a:schemeClr>
                </a:solidFill>
              </a:rPr>
              <a:t>Mục đích</a:t>
            </a:r>
            <a:endParaRPr lang="vi-VN" altLang="id-ID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381865" y="5132070"/>
            <a:ext cx="1442720" cy="6248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id-ID" sz="2000" b="1">
                <a:solidFill>
                  <a:schemeClr val="accent6">
                    <a:lumMod val="50000"/>
                  </a:schemeClr>
                </a:solidFill>
              </a:rPr>
              <a:t>Yêu cầu</a:t>
            </a:r>
            <a:endParaRPr lang="vi-VN" altLang="id-ID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4325600" y="1370330"/>
            <a:ext cx="450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Hỗ trợ lập kế hoạch bữa ăn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4770100" y="2081530"/>
            <a:ext cx="450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Tiết kiệm thời gian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4439900" y="2856230"/>
            <a:ext cx="4927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Thúc đẩy sáng tạo trong nấu ăn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14439900" y="3994785"/>
            <a:ext cx="4927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Nhận diện nguyên liệu chính xác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14859000" y="4820285"/>
            <a:ext cx="450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Đề xuất món ăn phù hợ</a:t>
            </a:r>
            <a:r>
              <a:rPr lang="vi-VN" altLang="en-US" sz="2800">
                <a:solidFill>
                  <a:schemeClr val="bg1"/>
                </a:solidFill>
              </a:rPr>
              <a:t>p</a:t>
            </a:r>
            <a:endParaRPr lang="vi-VN" altLang="en-US" sz="2800">
              <a:solidFill>
                <a:schemeClr val="bg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4046835" y="6313805"/>
            <a:ext cx="5320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Giao diện thân thiện và dễ sử dụng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14714220" y="5567045"/>
            <a:ext cx="4774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Bảo mật thông tin người dùng</a:t>
            </a:r>
            <a:endParaRPr lang="en-US" sz="280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>
            <a:stCxn id="4" idx="3"/>
          </p:cNvCxnSpPr>
          <p:nvPr/>
        </p:nvCxnSpPr>
        <p:spPr>
          <a:xfrm flipV="1">
            <a:off x="13824585" y="1802130"/>
            <a:ext cx="577215" cy="53911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3"/>
            <a:endCxn id="21" idx="1"/>
          </p:cNvCxnSpPr>
          <p:nvPr/>
        </p:nvCxnSpPr>
        <p:spPr>
          <a:xfrm>
            <a:off x="13824585" y="2341245"/>
            <a:ext cx="945515" cy="127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3"/>
          </p:cNvCxnSpPr>
          <p:nvPr/>
        </p:nvCxnSpPr>
        <p:spPr>
          <a:xfrm>
            <a:off x="13824585" y="2341245"/>
            <a:ext cx="681355" cy="66484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3824585" y="4396105"/>
            <a:ext cx="718185" cy="104648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</p:cNvCxnSpPr>
          <p:nvPr/>
        </p:nvCxnSpPr>
        <p:spPr>
          <a:xfrm flipV="1">
            <a:off x="13824585" y="5092065"/>
            <a:ext cx="1124585" cy="3524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</p:cNvCxnSpPr>
          <p:nvPr/>
        </p:nvCxnSpPr>
        <p:spPr>
          <a:xfrm>
            <a:off x="13824585" y="5444490"/>
            <a:ext cx="982345" cy="4095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</p:cNvCxnSpPr>
          <p:nvPr/>
        </p:nvCxnSpPr>
        <p:spPr>
          <a:xfrm>
            <a:off x="13824585" y="5444490"/>
            <a:ext cx="403225" cy="100901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Rectangle 68"/>
          <p:cNvSpPr/>
          <p:nvPr/>
        </p:nvSpPr>
        <p:spPr>
          <a:xfrm flipH="1">
            <a:off x="3206750" y="2136775"/>
            <a:ext cx="7598410" cy="70929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917611" y="2334206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TextBox 72"/>
          <p:cNvSpPr txBox="1"/>
          <p:nvPr/>
        </p:nvSpPr>
        <p:spPr>
          <a:xfrm>
            <a:off x="3457575" y="2271395"/>
            <a:ext cx="540448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Giai đoạn 2: Xây dựng ứng dụng mobile</a:t>
            </a:r>
            <a:endParaRPr kumimoji="0" lang="en-US" altLang="zh-CN" sz="20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68"/>
          <p:cNvSpPr/>
          <p:nvPr/>
        </p:nvSpPr>
        <p:spPr>
          <a:xfrm flipH="1">
            <a:off x="3206750" y="3048635"/>
            <a:ext cx="6812280" cy="70929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1" name="TextBox 72"/>
          <p:cNvSpPr txBox="1"/>
          <p:nvPr/>
        </p:nvSpPr>
        <p:spPr>
          <a:xfrm>
            <a:off x="3457575" y="3068955"/>
            <a:ext cx="620014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Giai đoạn 3: Tích hợp ứng dụng mobile – FoodLens và mô hình đã xây dựng</a:t>
            </a:r>
            <a:endParaRPr kumimoji="0" lang="en-US" altLang="zh-CN" sz="20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68"/>
          <p:cNvSpPr/>
          <p:nvPr/>
        </p:nvSpPr>
        <p:spPr>
          <a:xfrm flipH="1">
            <a:off x="3206750" y="4008755"/>
            <a:ext cx="6094095" cy="70929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3" name="TextBox 72"/>
          <p:cNvSpPr txBox="1"/>
          <p:nvPr/>
        </p:nvSpPr>
        <p:spPr>
          <a:xfrm>
            <a:off x="3457575" y="4143375"/>
            <a:ext cx="481203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Giai đoạn 4: Tiến hành thực nghiệm</a:t>
            </a:r>
            <a:endParaRPr kumimoji="0" lang="en-US" altLang="zh-CN" sz="20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68"/>
          <p:cNvSpPr/>
          <p:nvPr/>
        </p:nvSpPr>
        <p:spPr>
          <a:xfrm flipH="1">
            <a:off x="3206750" y="1257935"/>
            <a:ext cx="8405495" cy="70929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5" name="TextBox 72"/>
          <p:cNvSpPr txBox="1"/>
          <p:nvPr/>
        </p:nvSpPr>
        <p:spPr>
          <a:xfrm>
            <a:off x="3457575" y="1303655"/>
            <a:ext cx="750316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Giai đoạn 1: Xây dựng mô hình để nhận diện nguyên liệu và đề xuất</a:t>
            </a:r>
            <a:endParaRPr kumimoji="0" lang="en-US" altLang="zh-CN" sz="20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39836" y="3227016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/>
          <p:cNvSpPr/>
          <p:nvPr/>
        </p:nvSpPr>
        <p:spPr>
          <a:xfrm>
            <a:off x="2917611" y="4120461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/>
        </p:nvSpPr>
        <p:spPr>
          <a:xfrm>
            <a:off x="2939836" y="1453461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8" grpId="1" animBg="1"/>
      <p:bldP spid="73" grpId="0"/>
      <p:bldP spid="73" grpId="1"/>
      <p:bldP spid="40" grpId="0" bldLvl="0" animBg="1"/>
      <p:bldP spid="40" grpId="1" animBg="1"/>
      <p:bldP spid="41" grpId="0"/>
      <p:bldP spid="41" grpId="1"/>
      <p:bldP spid="42" grpId="0" bldLvl="0" animBg="1"/>
      <p:bldP spid="42" grpId="1" animBg="1"/>
      <p:bldP spid="43" grpId="0"/>
      <p:bldP spid="43" grpId="1"/>
      <p:bldP spid="44" grpId="0" bldLvl="0" animBg="1"/>
      <p:bldP spid="44" grpId="1" animBg="1"/>
      <p:bldP spid="45" grpId="0"/>
      <p:bldP spid="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/>
          <p:cNvSpPr/>
          <p:nvPr/>
        </p:nvSpPr>
        <p:spPr>
          <a:xfrm flipV="1"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/>
          <p:cNvGrpSpPr/>
          <p:nvPr/>
        </p:nvGrpSpPr>
        <p:grpSpPr>
          <a:xfrm flipV="1">
            <a:off x="2445610" y="-634844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/>
          <p:cNvSpPr/>
          <p:nvPr/>
        </p:nvSpPr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 flipV="1">
            <a:off x="0" y="3283618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8120" y="553063"/>
            <a:ext cx="10972800" cy="5751871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90" b="-2148"/>
          <a:stretch>
            <a:fillRect/>
          </a:stretch>
        </p:blipFill>
        <p:spPr>
          <a:xfrm>
            <a:off x="760743" y="1198929"/>
            <a:ext cx="5119339" cy="5249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85450" y="1862931"/>
            <a:ext cx="143637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id-ID" sz="9600" b="1" dirty="0">
                <a:solidFill>
                  <a:srgbClr val="123B23"/>
                </a:solidFill>
                <a:latin typeface="Times New Roman" panose="02020603050405020304" charset="0"/>
                <a:cs typeface="Times New Roman" panose="02020603050405020304" charset="0"/>
              </a:rPr>
              <a:t>II.</a:t>
            </a:r>
            <a:endParaRPr lang="vi-VN" altLang="id-ID" sz="9600" b="1" dirty="0">
              <a:solidFill>
                <a:srgbClr val="123B23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8880" y="1978660"/>
            <a:ext cx="64262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id-ID" sz="5400" b="1" dirty="0">
                <a:latin typeface="Arial" panose="020B0604020202020204" pitchFamily="34" charset="0"/>
                <a:cs typeface="Arial" panose="020B0604020202020204" pitchFamily="34" charset="0"/>
              </a:rPr>
              <a:t>CƠ SỞ LÝ THUYẾT ĐỂ THỰC HIỆN PROJECT</a:t>
            </a:r>
            <a:endParaRPr lang="vi-VN" altLang="id-ID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-968560" y="-2020343"/>
            <a:ext cx="8750304" cy="6788789"/>
            <a:chOff x="76200" y="57150"/>
            <a:chExt cx="1235066" cy="958207"/>
          </a:xfrm>
        </p:grpSpPr>
        <p:sp>
          <p:nvSpPr>
            <p:cNvPr id="8" name="Freeform 8"/>
            <p:cNvSpPr/>
            <p:nvPr/>
          </p:nvSpPr>
          <p:spPr>
            <a:xfrm>
              <a:off x="887239" y="600382"/>
              <a:ext cx="424027" cy="41497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B23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777105" y="2653030"/>
            <a:ext cx="3004820" cy="2167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sz="2800" b="1" spc="521">
                <a:solidFill>
                  <a:srgbClr val="FFFFFF"/>
                </a:solidFill>
                <a:latin typeface="+mn-ea"/>
                <a:cs typeface="+mn-ea"/>
              </a:rPr>
              <a:t>2.1 C</a:t>
            </a:r>
            <a:r>
              <a:rPr lang="vi-VN" sz="2800" b="1" spc="521">
                <a:solidFill>
                  <a:srgbClr val="FFFFFF"/>
                </a:solidFill>
                <a:latin typeface="+mn-ea"/>
                <a:cs typeface="+mn-ea"/>
              </a:rPr>
              <a:t>ông cụ và môi trường để lập trình</a:t>
            </a:r>
            <a:endParaRPr lang="vi-VN" sz="2800" b="1" spc="521">
              <a:solidFill>
                <a:srgbClr val="FFFFFF"/>
              </a:solidFill>
              <a:latin typeface="+mn-ea"/>
              <a:cs typeface="+mn-ea"/>
            </a:endParaRPr>
          </a:p>
        </p:txBody>
      </p:sp>
      <p:grpSp>
        <p:nvGrpSpPr>
          <p:cNvPr id="37" name="Group 23"/>
          <p:cNvGrpSpPr/>
          <p:nvPr/>
        </p:nvGrpSpPr>
        <p:grpSpPr>
          <a:xfrm>
            <a:off x="1059815" y="2780030"/>
            <a:ext cx="552450" cy="1400810"/>
            <a:chOff x="0" y="0"/>
            <a:chExt cx="1451520" cy="2381040"/>
          </a:xfrm>
        </p:grpSpPr>
        <p:sp>
          <p:nvSpPr>
            <p:cNvPr id="38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39" name="Group 25"/>
          <p:cNvGrpSpPr/>
          <p:nvPr/>
        </p:nvGrpSpPr>
        <p:grpSpPr>
          <a:xfrm>
            <a:off x="1103630" y="3268345"/>
            <a:ext cx="155575" cy="443865"/>
            <a:chOff x="0" y="0"/>
            <a:chExt cx="406080" cy="754560"/>
          </a:xfrm>
        </p:grpSpPr>
        <p:sp>
          <p:nvSpPr>
            <p:cNvPr id="40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41" name="Group 27"/>
          <p:cNvGrpSpPr/>
          <p:nvPr/>
        </p:nvGrpSpPr>
        <p:grpSpPr>
          <a:xfrm>
            <a:off x="1494155" y="2952750"/>
            <a:ext cx="2802890" cy="1127760"/>
            <a:chOff x="0" y="0"/>
            <a:chExt cx="7374240" cy="1916640"/>
          </a:xfrm>
        </p:grpSpPr>
        <p:sp>
          <p:nvSpPr>
            <p:cNvPr id="42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43" name="TextBox 32"/>
          <p:cNvSpPr txBox="1"/>
          <p:nvPr/>
        </p:nvSpPr>
        <p:spPr>
          <a:xfrm>
            <a:off x="80010" y="3207385"/>
            <a:ext cx="1171575" cy="494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US" sz="4260" b="1" spc="626">
              <a:solidFill>
                <a:srgbClr val="231F2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36"/>
          <p:cNvSpPr txBox="1"/>
          <p:nvPr/>
        </p:nvSpPr>
        <p:spPr>
          <a:xfrm>
            <a:off x="2219960" y="3169285"/>
            <a:ext cx="1626235" cy="2876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Platform: 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Figma</a:t>
            </a:r>
            <a:endParaRPr lang="en-US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6" name="Group 23"/>
          <p:cNvGrpSpPr/>
          <p:nvPr/>
        </p:nvGrpSpPr>
        <p:grpSpPr>
          <a:xfrm rot="19980000">
            <a:off x="1769110" y="5394325"/>
            <a:ext cx="552450" cy="1400810"/>
            <a:chOff x="0" y="0"/>
            <a:chExt cx="1451520" cy="2381040"/>
          </a:xfrm>
        </p:grpSpPr>
        <p:sp>
          <p:nvSpPr>
            <p:cNvPr id="47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48" name="Group 25"/>
          <p:cNvGrpSpPr/>
          <p:nvPr/>
        </p:nvGrpSpPr>
        <p:grpSpPr>
          <a:xfrm rot="19980000">
            <a:off x="1812925" y="5882640"/>
            <a:ext cx="155575" cy="443865"/>
            <a:chOff x="0" y="0"/>
            <a:chExt cx="406080" cy="754560"/>
          </a:xfrm>
        </p:grpSpPr>
        <p:sp>
          <p:nvSpPr>
            <p:cNvPr id="49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50" name="Group 27"/>
          <p:cNvGrpSpPr/>
          <p:nvPr/>
        </p:nvGrpSpPr>
        <p:grpSpPr>
          <a:xfrm rot="19980000">
            <a:off x="2037080" y="4904740"/>
            <a:ext cx="2802890" cy="1127760"/>
            <a:chOff x="0" y="0"/>
            <a:chExt cx="7374240" cy="1916640"/>
          </a:xfrm>
        </p:grpSpPr>
        <p:sp>
          <p:nvSpPr>
            <p:cNvPr id="51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52" name="TextBox 32"/>
          <p:cNvSpPr txBox="1"/>
          <p:nvPr/>
        </p:nvSpPr>
        <p:spPr>
          <a:xfrm rot="19980000">
            <a:off x="796925" y="6021070"/>
            <a:ext cx="1171575" cy="494030"/>
          </a:xfrm>
          <a:prstGeom prst="rect">
            <a:avLst/>
          </a:prstGeom>
        </p:spPr>
        <p:txBody>
          <a:bodyPr lIns="0" tIns="0" rIns="0" bIns="0" rtlCol="0" anchor="t">
            <a:noAutofit/>
            <a:scene3d>
              <a:camera prst="orthographicFront"/>
              <a:lightRig rig="threePt" dir="t"/>
            </a:scene3d>
            <a:sp3d contourW="31750"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US" sz="4260" b="1" spc="626">
              <a:solidFill>
                <a:srgbClr val="231F2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36"/>
          <p:cNvSpPr txBox="1"/>
          <p:nvPr/>
        </p:nvSpPr>
        <p:spPr>
          <a:xfrm rot="19980000">
            <a:off x="2536825" y="5059045"/>
            <a:ext cx="1955165" cy="287655"/>
          </a:xfrm>
          <a:prstGeom prst="rect">
            <a:avLst/>
          </a:prstGeom>
        </p:spPr>
        <p:txBody>
          <a:bodyPr lIns="0" tIns="0" rIns="0" bIns="0" rtlCol="0" anchor="t">
            <a:noAutofit/>
            <a:scene3d>
              <a:camera prst="orthographicFront"/>
              <a:lightRig rig="threePt" dir="t"/>
            </a:scene3d>
            <a:sp3d contourW="31750"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Ngôn ngữ: 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Dart, Kotlin</a:t>
            </a:r>
            <a:endParaRPr lang="en-US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4" name="Group 23"/>
          <p:cNvGrpSpPr/>
          <p:nvPr/>
        </p:nvGrpSpPr>
        <p:grpSpPr>
          <a:xfrm rot="1620000">
            <a:off x="1623695" y="22225"/>
            <a:ext cx="552450" cy="1400810"/>
            <a:chOff x="0" y="0"/>
            <a:chExt cx="1451520" cy="2381040"/>
          </a:xfrm>
        </p:grpSpPr>
        <p:sp>
          <p:nvSpPr>
            <p:cNvPr id="55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56" name="Group 25"/>
          <p:cNvGrpSpPr/>
          <p:nvPr/>
        </p:nvGrpSpPr>
        <p:grpSpPr>
          <a:xfrm rot="1620000">
            <a:off x="1667510" y="510540"/>
            <a:ext cx="155575" cy="443865"/>
            <a:chOff x="0" y="0"/>
            <a:chExt cx="406080" cy="754560"/>
          </a:xfrm>
        </p:grpSpPr>
        <p:sp>
          <p:nvSpPr>
            <p:cNvPr id="57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58" name="Group 27"/>
          <p:cNvGrpSpPr/>
          <p:nvPr/>
        </p:nvGrpSpPr>
        <p:grpSpPr>
          <a:xfrm rot="1620000">
            <a:off x="1985645" y="937260"/>
            <a:ext cx="2802890" cy="1127760"/>
            <a:chOff x="0" y="0"/>
            <a:chExt cx="7374240" cy="1916640"/>
          </a:xfrm>
        </p:grpSpPr>
        <p:sp>
          <p:nvSpPr>
            <p:cNvPr id="59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60" name="TextBox 32"/>
          <p:cNvSpPr txBox="1"/>
          <p:nvPr/>
        </p:nvSpPr>
        <p:spPr>
          <a:xfrm rot="1620000">
            <a:off x="685165" y="156210"/>
            <a:ext cx="1171575" cy="494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  <a:r>
              <a:rPr lang="vi-VN" alt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vi-VN" altLang="en-US" sz="4260" b="1" spc="626">
              <a:solidFill>
                <a:srgbClr val="231F2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TextBox 36"/>
          <p:cNvSpPr txBox="1"/>
          <p:nvPr/>
        </p:nvSpPr>
        <p:spPr>
          <a:xfrm rot="1620000">
            <a:off x="2506980" y="1261745"/>
            <a:ext cx="2046605" cy="2876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IDE: 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Visual Studio</a:t>
            </a:r>
            <a:endParaRPr lang="en-US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6" name="Group 23"/>
          <p:cNvGrpSpPr/>
          <p:nvPr/>
        </p:nvGrpSpPr>
        <p:grpSpPr>
          <a:xfrm flipH="1">
            <a:off x="10895965" y="2859405"/>
            <a:ext cx="552450" cy="1400810"/>
            <a:chOff x="0" y="0"/>
            <a:chExt cx="1451520" cy="2381040"/>
          </a:xfrm>
        </p:grpSpPr>
        <p:sp>
          <p:nvSpPr>
            <p:cNvPr id="87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88" name="Group 25"/>
          <p:cNvGrpSpPr/>
          <p:nvPr/>
        </p:nvGrpSpPr>
        <p:grpSpPr>
          <a:xfrm flipH="1">
            <a:off x="11218545" y="3333115"/>
            <a:ext cx="155575" cy="443865"/>
            <a:chOff x="0" y="0"/>
            <a:chExt cx="406080" cy="754560"/>
          </a:xfrm>
        </p:grpSpPr>
        <p:sp>
          <p:nvSpPr>
            <p:cNvPr id="89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90" name="Group 27"/>
          <p:cNvGrpSpPr/>
          <p:nvPr/>
        </p:nvGrpSpPr>
        <p:grpSpPr>
          <a:xfrm flipH="1">
            <a:off x="8262620" y="2940050"/>
            <a:ext cx="2802890" cy="1127760"/>
            <a:chOff x="0" y="0"/>
            <a:chExt cx="7374240" cy="1916640"/>
          </a:xfrm>
        </p:grpSpPr>
        <p:sp>
          <p:nvSpPr>
            <p:cNvPr id="91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92" name="TextBox 32"/>
          <p:cNvSpPr txBox="1"/>
          <p:nvPr/>
        </p:nvSpPr>
        <p:spPr>
          <a:xfrm flipH="1">
            <a:off x="11259185" y="3263265"/>
            <a:ext cx="1108710" cy="5130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  <a:r>
              <a:rPr lang="vi-VN" alt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vi-VN" altLang="en-US" sz="4260" b="1" spc="626">
              <a:solidFill>
                <a:srgbClr val="231F2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3" name="TextBox 36"/>
          <p:cNvSpPr txBox="1"/>
          <p:nvPr/>
        </p:nvSpPr>
        <p:spPr>
          <a:xfrm flipH="1">
            <a:off x="8712835" y="3156585"/>
            <a:ext cx="2007870" cy="2876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Framework: 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Flutter</a:t>
            </a:r>
            <a:endParaRPr lang="en-US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94" name="Group 23"/>
          <p:cNvGrpSpPr/>
          <p:nvPr/>
        </p:nvGrpSpPr>
        <p:grpSpPr>
          <a:xfrm rot="1620000" flipH="1">
            <a:off x="10385425" y="5402580"/>
            <a:ext cx="552450" cy="1400810"/>
            <a:chOff x="0" y="0"/>
            <a:chExt cx="1451520" cy="2381040"/>
          </a:xfrm>
        </p:grpSpPr>
        <p:sp>
          <p:nvSpPr>
            <p:cNvPr id="95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96" name="Group 25"/>
          <p:cNvGrpSpPr/>
          <p:nvPr/>
        </p:nvGrpSpPr>
        <p:grpSpPr>
          <a:xfrm rot="1620000" flipH="1">
            <a:off x="10734675" y="5971540"/>
            <a:ext cx="155575" cy="443865"/>
            <a:chOff x="0" y="0"/>
            <a:chExt cx="406080" cy="754560"/>
          </a:xfrm>
        </p:grpSpPr>
        <p:sp>
          <p:nvSpPr>
            <p:cNvPr id="97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98" name="Group 27"/>
          <p:cNvGrpSpPr/>
          <p:nvPr/>
        </p:nvGrpSpPr>
        <p:grpSpPr>
          <a:xfrm rot="1620000" flipH="1">
            <a:off x="7860668" y="4785308"/>
            <a:ext cx="2824521" cy="1155136"/>
            <a:chOff x="2705746" y="674971"/>
            <a:chExt cx="7431151" cy="1963166"/>
          </a:xfrm>
        </p:grpSpPr>
        <p:sp>
          <p:nvSpPr>
            <p:cNvPr id="99" name="Freeform 28"/>
            <p:cNvSpPr/>
            <p:nvPr/>
          </p:nvSpPr>
          <p:spPr>
            <a:xfrm>
              <a:off x="2705746" y="674971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100" name="TextBox 32"/>
          <p:cNvSpPr txBox="1"/>
          <p:nvPr/>
        </p:nvSpPr>
        <p:spPr>
          <a:xfrm rot="1620000" flipH="1">
            <a:off x="10803890" y="6196330"/>
            <a:ext cx="1171575" cy="494030"/>
          </a:xfrm>
          <a:prstGeom prst="rect">
            <a:avLst/>
          </a:prstGeom>
        </p:spPr>
        <p:txBody>
          <a:bodyPr lIns="0" tIns="0" rIns="0" bIns="0" rtlCol="0" anchor="t">
            <a:noAutofit/>
            <a:scene3d>
              <a:camera prst="orthographicFront"/>
              <a:lightRig rig="threePt" dir="t"/>
            </a:scene3d>
            <a:sp3d contourW="31750"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  <a:r>
              <a:rPr lang="vi-VN" alt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vi-VN" altLang="en-US" sz="4260" b="1" spc="626">
              <a:solidFill>
                <a:srgbClr val="231F2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1" name="TextBox 36"/>
          <p:cNvSpPr txBox="1"/>
          <p:nvPr/>
        </p:nvSpPr>
        <p:spPr>
          <a:xfrm rot="1620000" flipH="1">
            <a:off x="8327390" y="5044440"/>
            <a:ext cx="2349500" cy="287655"/>
          </a:xfrm>
          <a:prstGeom prst="rect">
            <a:avLst/>
          </a:prstGeom>
        </p:spPr>
        <p:txBody>
          <a:bodyPr lIns="0" tIns="0" rIns="0" bIns="0" rtlCol="0" anchor="t">
            <a:noAutofit/>
            <a:scene3d>
              <a:camera prst="orthographicFront"/>
              <a:lightRig rig="threePt" dir="t"/>
            </a:scene3d>
            <a:sp3d contourW="31750"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Cơ sở dữ liệu: 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MySQL</a:t>
            </a:r>
            <a:endParaRPr lang="en-US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02" name="Group 23"/>
          <p:cNvGrpSpPr/>
          <p:nvPr/>
        </p:nvGrpSpPr>
        <p:grpSpPr>
          <a:xfrm rot="19980000" flipH="1">
            <a:off x="10302875" y="142240"/>
            <a:ext cx="552450" cy="1400810"/>
            <a:chOff x="0" y="0"/>
            <a:chExt cx="1451520" cy="2381040"/>
          </a:xfrm>
        </p:grpSpPr>
        <p:sp>
          <p:nvSpPr>
            <p:cNvPr id="103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04" name="Group 25"/>
          <p:cNvGrpSpPr/>
          <p:nvPr/>
        </p:nvGrpSpPr>
        <p:grpSpPr>
          <a:xfrm rot="19980000" flipH="1">
            <a:off x="10643870" y="574040"/>
            <a:ext cx="155575" cy="443865"/>
            <a:chOff x="0" y="0"/>
            <a:chExt cx="406080" cy="754560"/>
          </a:xfrm>
        </p:grpSpPr>
        <p:sp>
          <p:nvSpPr>
            <p:cNvPr id="105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06" name="Group 27"/>
          <p:cNvGrpSpPr/>
          <p:nvPr/>
        </p:nvGrpSpPr>
        <p:grpSpPr>
          <a:xfrm rot="19980000" flipH="1">
            <a:off x="7837170" y="937260"/>
            <a:ext cx="2802890" cy="1127760"/>
            <a:chOff x="0" y="0"/>
            <a:chExt cx="7374240" cy="1916640"/>
          </a:xfrm>
        </p:grpSpPr>
        <p:sp>
          <p:nvSpPr>
            <p:cNvPr id="107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108" name="TextBox 32"/>
          <p:cNvSpPr txBox="1"/>
          <p:nvPr/>
        </p:nvSpPr>
        <p:spPr>
          <a:xfrm rot="19980000" flipH="1">
            <a:off x="10636885" y="232410"/>
            <a:ext cx="1171575" cy="494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  <a:r>
              <a:rPr lang="vi-VN" altLang="en-US" sz="4260" b="1" spc="626">
                <a:solidFill>
                  <a:srgbClr val="231F2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vi-VN" altLang="en-US" sz="4260" b="1" spc="626">
              <a:solidFill>
                <a:srgbClr val="231F2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9" name="TextBox 36"/>
          <p:cNvSpPr txBox="1"/>
          <p:nvPr/>
        </p:nvSpPr>
        <p:spPr>
          <a:xfrm rot="19980000" flipH="1">
            <a:off x="7974330" y="1129665"/>
            <a:ext cx="2630170" cy="2876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Các thư viện: </a:t>
            </a:r>
            <a:r>
              <a:rPr lang="en-US" sz="2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TensorFlow Lite</a:t>
            </a:r>
            <a:endParaRPr lang="en-US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52" grpId="0"/>
      <p:bldP spid="52" grpId="1"/>
      <p:bldP spid="60" grpId="0"/>
      <p:bldP spid="60" grpId="1"/>
      <p:bldP spid="92" grpId="0"/>
      <p:bldP spid="92" grpId="1"/>
      <p:bldP spid="100" grpId="0"/>
      <p:bldP spid="100" grpId="1"/>
      <p:bldP spid="108" grpId="0"/>
      <p:bldP spid="108" grpId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2388870" y="321945"/>
            <a:ext cx="63684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2.2.Giới thiệu tổng quát 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56565" y="3559810"/>
            <a:ext cx="2880000" cy="288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187065" y="1132840"/>
            <a:ext cx="2880000" cy="28800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65565" y="1054100"/>
            <a:ext cx="2880000" cy="288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236335" y="3559810"/>
            <a:ext cx="2880000" cy="288000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 rot="60000">
            <a:off x="288930" y="3380691"/>
            <a:ext cx="3240000" cy="3240000"/>
          </a:xfrm>
          <a:prstGeom prst="ellipse">
            <a:avLst/>
          </a:prstGeom>
          <a:noFill/>
          <a:ln w="66675"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60000">
            <a:off x="3006730" y="952451"/>
            <a:ext cx="3240000" cy="3240000"/>
          </a:xfrm>
          <a:prstGeom prst="ellipse">
            <a:avLst/>
          </a:prstGeom>
          <a:noFill/>
          <a:ln w="66675"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60000">
            <a:off x="6056000" y="3380056"/>
            <a:ext cx="3240000" cy="3240000"/>
          </a:xfrm>
          <a:prstGeom prst="ellipse">
            <a:avLst/>
          </a:prstGeom>
          <a:noFill/>
          <a:ln w="66675"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 rot="60000">
            <a:off x="8785230" y="871806"/>
            <a:ext cx="3240000" cy="3240000"/>
          </a:xfrm>
          <a:prstGeom prst="ellipse">
            <a:avLst/>
          </a:prstGeom>
          <a:noFill/>
          <a:ln w="66675"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2" idx="3"/>
          </p:cNvCxnSpPr>
          <p:nvPr/>
        </p:nvCxnSpPr>
        <p:spPr>
          <a:xfrm flipV="1">
            <a:off x="3152775" y="3697605"/>
            <a:ext cx="308610" cy="260985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965565" y="3684905"/>
            <a:ext cx="353060" cy="32766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3" idx="1"/>
          </p:cNvCxnSpPr>
          <p:nvPr/>
        </p:nvCxnSpPr>
        <p:spPr>
          <a:xfrm>
            <a:off x="5989955" y="3441065"/>
            <a:ext cx="560705" cy="39370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8" grpId="0" animBg="1"/>
      <p:bldP spid="20" grpId="0" animBg="1"/>
      <p:bldP spid="19" grpId="0" animBg="1"/>
      <p:bldP spid="14" grpId="1" animBg="1"/>
      <p:bldP spid="18" grpId="1" animBg="1"/>
      <p:bldP spid="20" grpId="1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2135505" y="321945"/>
            <a:ext cx="69068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2.3.Khái quát về các biểu đồ chức năng xây dựng nên ứng dụng </a:t>
            </a:r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FoodLens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Rectangle: Rounded Corners 11"/>
          <p:cNvSpPr/>
          <p:nvPr/>
        </p:nvSpPr>
        <p:spPr>
          <a:xfrm>
            <a:off x="4186555" y="1554480"/>
            <a:ext cx="3906520" cy="4684395"/>
          </a:xfrm>
          <a:prstGeom prst="roundRect">
            <a:avLst>
              <a:gd name="adj" fmla="val 60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04995" y="1647825"/>
            <a:ext cx="3381375" cy="445325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3599815" y="633095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/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Biểu đồ chức năng của người dùng</a:t>
            </a:r>
            <a:endParaRPr lang="en-US" b="0" i="1">
              <a:solidFill>
                <a:schemeClr val="bg1"/>
              </a:solidFill>
              <a:latin typeface="Times New Roman" panose="020206030504050203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2135505" y="321945"/>
            <a:ext cx="69068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2.3.Khái quát về các biểu đồ chức năng xây dựng nên ứng dụng FoodLens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Rectangle: Rounded Corners 11"/>
          <p:cNvSpPr/>
          <p:nvPr/>
        </p:nvSpPr>
        <p:spPr>
          <a:xfrm>
            <a:off x="2726055" y="1554480"/>
            <a:ext cx="6026785" cy="4684395"/>
          </a:xfrm>
          <a:prstGeom prst="roundRect">
            <a:avLst>
              <a:gd name="adj" fmla="val 60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Text Box 99"/>
          <p:cNvSpPr txBox="1"/>
          <p:nvPr/>
        </p:nvSpPr>
        <p:spPr>
          <a:xfrm>
            <a:off x="3275965" y="633095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/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Biểu đ</a:t>
            </a:r>
            <a:r>
              <a:rPr lang="vi-VN" alt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ồ ch</a:t>
            </a:r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ức năng</a:t>
            </a:r>
            <a:r>
              <a:rPr lang="vi-VN" alt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 đăng ký</a:t>
            </a:r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 của người dùng</a:t>
            </a:r>
            <a:endParaRPr lang="en-US" b="0" i="1">
              <a:solidFill>
                <a:schemeClr val="bg1"/>
              </a:solidFill>
              <a:latin typeface="Times New Roman" panose="02020603050405020304" charset="0"/>
              <a:cs typeface="Arial" panose="020B0604020202020204" pitchFamily="34" charset="0"/>
            </a:endParaRPr>
          </a:p>
        </p:txBody>
      </p:sp>
      <p:pic>
        <p:nvPicPr>
          <p:cNvPr id="28" name="Picture 2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1010" y="1609725"/>
            <a:ext cx="5390515" cy="456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2430594" y="1430735"/>
            <a:ext cx="2718444" cy="2750547"/>
            <a:chOff x="2691849" y="1430735"/>
            <a:chExt cx="2718444" cy="2750547"/>
          </a:xfrm>
        </p:grpSpPr>
        <p:sp>
          <p:nvSpPr>
            <p:cNvPr id="43" name="Freeform: Shape 42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123B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Freeform: Shape 37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Freeform: Shape 38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Freeform: Shape 39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Freeform: Shape 40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Freeform: Shape 41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5" name="Group 44"/>
          <p:cNvGrpSpPr/>
          <p:nvPr/>
        </p:nvGrpSpPr>
        <p:grpSpPr>
          <a:xfrm flipH="1">
            <a:off x="7950885" y="3442780"/>
            <a:ext cx="2718444" cy="2750547"/>
            <a:chOff x="2691849" y="1430735"/>
            <a:chExt cx="2718444" cy="2750547"/>
          </a:xfrm>
        </p:grpSpPr>
        <p:sp>
          <p:nvSpPr>
            <p:cNvPr id="46" name="Freeform: Shape 45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123B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Freeform: Shape 46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Freeform: Shape 47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Freeform: Shape 48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Freeform: Shape 49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Freeform: Shape 50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Freeform: Shape 9"/>
          <p:cNvSpPr/>
          <p:nvPr/>
        </p:nvSpPr>
        <p:spPr>
          <a:xfrm>
            <a:off x="0" y="-228600"/>
            <a:ext cx="12192000" cy="70866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157039 w 12192000"/>
              <a:gd name="connsiteY3" fmla="*/ 6858000 h 6858000"/>
              <a:gd name="connsiteX4" fmla="*/ 10221781 w 12192000"/>
              <a:gd name="connsiteY4" fmla="*/ 6718045 h 6858000"/>
              <a:gd name="connsiteX5" fmla="*/ 10573657 w 12192000"/>
              <a:gd name="connsiteY5" fmla="*/ 5014686 h 6858000"/>
              <a:gd name="connsiteX6" fmla="*/ 6096000 w 12192000"/>
              <a:gd name="connsiteY6" fmla="*/ 638628 h 6858000"/>
              <a:gd name="connsiteX7" fmla="*/ 1618343 w 12192000"/>
              <a:gd name="connsiteY7" fmla="*/ 5014686 h 6858000"/>
              <a:gd name="connsiteX8" fmla="*/ 1970219 w 12192000"/>
              <a:gd name="connsiteY8" fmla="*/ 6718045 h 6858000"/>
              <a:gd name="connsiteX9" fmla="*/ 2034961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157039" y="6858000"/>
                </a:lnTo>
                <a:lnTo>
                  <a:pt x="10221781" y="6718045"/>
                </a:lnTo>
                <a:cubicBezTo>
                  <a:pt x="10448362" y="6194501"/>
                  <a:pt x="10573657" y="5618894"/>
                  <a:pt x="10573657" y="5014686"/>
                </a:cubicBezTo>
                <a:cubicBezTo>
                  <a:pt x="10573657" y="2597856"/>
                  <a:pt x="8568942" y="638628"/>
                  <a:pt x="6096000" y="638628"/>
                </a:cubicBezTo>
                <a:cubicBezTo>
                  <a:pt x="3623058" y="638628"/>
                  <a:pt x="1618343" y="2597856"/>
                  <a:pt x="1618343" y="5014686"/>
                </a:cubicBezTo>
                <a:cubicBezTo>
                  <a:pt x="1618343" y="5618894"/>
                  <a:pt x="1743638" y="6194501"/>
                  <a:pt x="1970219" y="6718045"/>
                </a:cubicBezTo>
                <a:lnTo>
                  <a:pt x="20349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F4F31"/>
          </a:solidFill>
          <a:ln>
            <a:noFill/>
          </a:ln>
          <a:effectLst>
            <a:outerShdw blurRad="1066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 rot="1446755">
            <a:off x="752469" y="4765252"/>
            <a:ext cx="1260453" cy="1862846"/>
            <a:chOff x="5156001" y="498121"/>
            <a:chExt cx="2613682" cy="38226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Freeform: Shape 30"/>
            <p:cNvSpPr/>
            <p:nvPr/>
          </p:nvSpPr>
          <p:spPr>
            <a:xfrm>
              <a:off x="5156001" y="498121"/>
              <a:ext cx="2613682" cy="3822686"/>
            </a:xfrm>
            <a:custGeom>
              <a:avLst/>
              <a:gdLst>
                <a:gd name="connsiteX0" fmla="*/ 1998243 w 2740313"/>
                <a:gd name="connsiteY0" fmla="*/ 3597461 h 3800119"/>
                <a:gd name="connsiteX1" fmla="*/ 1017168 w 2740313"/>
                <a:gd name="connsiteY1" fmla="*/ 2997386 h 3800119"/>
                <a:gd name="connsiteX2" fmla="*/ 817143 w 2740313"/>
                <a:gd name="connsiteY2" fmla="*/ 2149661 h 3800119"/>
                <a:gd name="connsiteX3" fmla="*/ 64668 w 2740313"/>
                <a:gd name="connsiteY3" fmla="*/ 1359086 h 3800119"/>
                <a:gd name="connsiteX4" fmla="*/ 112293 w 2740313"/>
                <a:gd name="connsiteY4" fmla="*/ 168461 h 3800119"/>
                <a:gd name="connsiteX5" fmla="*/ 702843 w 2740313"/>
                <a:gd name="connsiteY5" fmla="*/ 54161 h 3800119"/>
                <a:gd name="connsiteX6" fmla="*/ 1674393 w 2740313"/>
                <a:gd name="connsiteY6" fmla="*/ 606611 h 3800119"/>
                <a:gd name="connsiteX7" fmla="*/ 2055393 w 2740313"/>
                <a:gd name="connsiteY7" fmla="*/ 2140136 h 3800119"/>
                <a:gd name="connsiteX8" fmla="*/ 2722143 w 2740313"/>
                <a:gd name="connsiteY8" fmla="*/ 2787836 h 3800119"/>
                <a:gd name="connsiteX9" fmla="*/ 2503068 w 2740313"/>
                <a:gd name="connsiteY9" fmla="*/ 3749861 h 3800119"/>
                <a:gd name="connsiteX10" fmla="*/ 1998243 w 2740313"/>
                <a:gd name="connsiteY10" fmla="*/ 3597461 h 3800119"/>
                <a:gd name="connsiteX0-1" fmla="*/ 1998243 w 2740313"/>
                <a:gd name="connsiteY0-2" fmla="*/ 3597461 h 3800119"/>
                <a:gd name="connsiteX1-3" fmla="*/ 1017168 w 2740313"/>
                <a:gd name="connsiteY1-4" fmla="*/ 2997386 h 3800119"/>
                <a:gd name="connsiteX2-5" fmla="*/ 817143 w 2740313"/>
                <a:gd name="connsiteY2-6" fmla="*/ 2149661 h 3800119"/>
                <a:gd name="connsiteX3-7" fmla="*/ 64668 w 2740313"/>
                <a:gd name="connsiteY3-8" fmla="*/ 1359086 h 3800119"/>
                <a:gd name="connsiteX4-9" fmla="*/ 112293 w 2740313"/>
                <a:gd name="connsiteY4-10" fmla="*/ 168461 h 3800119"/>
                <a:gd name="connsiteX5-11" fmla="*/ 702843 w 2740313"/>
                <a:gd name="connsiteY5-12" fmla="*/ 54161 h 3800119"/>
                <a:gd name="connsiteX6-13" fmla="*/ 1674393 w 2740313"/>
                <a:gd name="connsiteY6-14" fmla="*/ 606611 h 3800119"/>
                <a:gd name="connsiteX7-15" fmla="*/ 1998243 w 2740313"/>
                <a:gd name="connsiteY7-16" fmla="*/ 1911536 h 3800119"/>
                <a:gd name="connsiteX8-17" fmla="*/ 2722143 w 2740313"/>
                <a:gd name="connsiteY8-18" fmla="*/ 2787836 h 3800119"/>
                <a:gd name="connsiteX9-19" fmla="*/ 2503068 w 2740313"/>
                <a:gd name="connsiteY9-20" fmla="*/ 3749861 h 3800119"/>
                <a:gd name="connsiteX10-21" fmla="*/ 1998243 w 2740313"/>
                <a:gd name="connsiteY10-22" fmla="*/ 3597461 h 3800119"/>
                <a:gd name="connsiteX0-23" fmla="*/ 1998243 w 2740313"/>
                <a:gd name="connsiteY0-24" fmla="*/ 3597461 h 3800119"/>
                <a:gd name="connsiteX1-25" fmla="*/ 1017168 w 2740313"/>
                <a:gd name="connsiteY1-26" fmla="*/ 2997386 h 3800119"/>
                <a:gd name="connsiteX2-27" fmla="*/ 817143 w 2740313"/>
                <a:gd name="connsiteY2-28" fmla="*/ 2149661 h 3800119"/>
                <a:gd name="connsiteX3-29" fmla="*/ 64668 w 2740313"/>
                <a:gd name="connsiteY3-30" fmla="*/ 1359086 h 3800119"/>
                <a:gd name="connsiteX4-31" fmla="*/ 112293 w 2740313"/>
                <a:gd name="connsiteY4-32" fmla="*/ 168461 h 3800119"/>
                <a:gd name="connsiteX5-33" fmla="*/ 702843 w 2740313"/>
                <a:gd name="connsiteY5-34" fmla="*/ 54161 h 3800119"/>
                <a:gd name="connsiteX6-35" fmla="*/ 1674393 w 2740313"/>
                <a:gd name="connsiteY6-36" fmla="*/ 606611 h 3800119"/>
                <a:gd name="connsiteX7-37" fmla="*/ 1874418 w 2740313"/>
                <a:gd name="connsiteY7-38" fmla="*/ 1559111 h 3800119"/>
                <a:gd name="connsiteX8-39" fmla="*/ 2722143 w 2740313"/>
                <a:gd name="connsiteY8-40" fmla="*/ 2787836 h 3800119"/>
                <a:gd name="connsiteX9-41" fmla="*/ 2503068 w 2740313"/>
                <a:gd name="connsiteY9-42" fmla="*/ 3749861 h 3800119"/>
                <a:gd name="connsiteX10-43" fmla="*/ 1998243 w 2740313"/>
                <a:gd name="connsiteY10-44" fmla="*/ 3597461 h 3800119"/>
                <a:gd name="connsiteX0-45" fmla="*/ 1998243 w 2586076"/>
                <a:gd name="connsiteY0-46" fmla="*/ 3597461 h 3841567"/>
                <a:gd name="connsiteX1-47" fmla="*/ 1017168 w 2586076"/>
                <a:gd name="connsiteY1-48" fmla="*/ 2997386 h 3841567"/>
                <a:gd name="connsiteX2-49" fmla="*/ 817143 w 2586076"/>
                <a:gd name="connsiteY2-50" fmla="*/ 2149661 h 3841567"/>
                <a:gd name="connsiteX3-51" fmla="*/ 64668 w 2586076"/>
                <a:gd name="connsiteY3-52" fmla="*/ 1359086 h 3841567"/>
                <a:gd name="connsiteX4-53" fmla="*/ 112293 w 2586076"/>
                <a:gd name="connsiteY4-54" fmla="*/ 168461 h 3841567"/>
                <a:gd name="connsiteX5-55" fmla="*/ 702843 w 2586076"/>
                <a:gd name="connsiteY5-56" fmla="*/ 54161 h 3841567"/>
                <a:gd name="connsiteX6-57" fmla="*/ 1674393 w 2586076"/>
                <a:gd name="connsiteY6-58" fmla="*/ 606611 h 3841567"/>
                <a:gd name="connsiteX7-59" fmla="*/ 1874418 w 2586076"/>
                <a:gd name="connsiteY7-60" fmla="*/ 1559111 h 3841567"/>
                <a:gd name="connsiteX8-61" fmla="*/ 2541168 w 2586076"/>
                <a:gd name="connsiteY8-62" fmla="*/ 2225861 h 3841567"/>
                <a:gd name="connsiteX9-63" fmla="*/ 2503068 w 2586076"/>
                <a:gd name="connsiteY9-64" fmla="*/ 3749861 h 3841567"/>
                <a:gd name="connsiteX10-65" fmla="*/ 1998243 w 2586076"/>
                <a:gd name="connsiteY10-66" fmla="*/ 3597461 h 3841567"/>
                <a:gd name="connsiteX0-67" fmla="*/ 2025849 w 2613682"/>
                <a:gd name="connsiteY0-68" fmla="*/ 3578580 h 3822686"/>
                <a:gd name="connsiteX1-69" fmla="*/ 1044774 w 2613682"/>
                <a:gd name="connsiteY1-70" fmla="*/ 2978505 h 3822686"/>
                <a:gd name="connsiteX2-71" fmla="*/ 844749 w 2613682"/>
                <a:gd name="connsiteY2-72" fmla="*/ 2130780 h 3822686"/>
                <a:gd name="connsiteX3-73" fmla="*/ 92274 w 2613682"/>
                <a:gd name="connsiteY3-74" fmla="*/ 1340205 h 3822686"/>
                <a:gd name="connsiteX4-75" fmla="*/ 82749 w 2613682"/>
                <a:gd name="connsiteY4-76" fmla="*/ 197205 h 3822686"/>
                <a:gd name="connsiteX5-77" fmla="*/ 730449 w 2613682"/>
                <a:gd name="connsiteY5-78" fmla="*/ 35280 h 3822686"/>
                <a:gd name="connsiteX6-79" fmla="*/ 1701999 w 2613682"/>
                <a:gd name="connsiteY6-80" fmla="*/ 587730 h 3822686"/>
                <a:gd name="connsiteX7-81" fmla="*/ 1902024 w 2613682"/>
                <a:gd name="connsiteY7-82" fmla="*/ 1540230 h 3822686"/>
                <a:gd name="connsiteX8-83" fmla="*/ 2568774 w 2613682"/>
                <a:gd name="connsiteY8-84" fmla="*/ 2206980 h 3822686"/>
                <a:gd name="connsiteX9-85" fmla="*/ 2530674 w 2613682"/>
                <a:gd name="connsiteY9-86" fmla="*/ 3730980 h 3822686"/>
                <a:gd name="connsiteX10-87" fmla="*/ 2025849 w 2613682"/>
                <a:gd name="connsiteY10-88" fmla="*/ 3578580 h 38226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2613682" h="3822686">
                  <a:moveTo>
                    <a:pt x="2025849" y="3578580"/>
                  </a:moveTo>
                  <a:cubicBezTo>
                    <a:pt x="1778199" y="3453167"/>
                    <a:pt x="1241624" y="3219805"/>
                    <a:pt x="1044774" y="2978505"/>
                  </a:cubicBezTo>
                  <a:cubicBezTo>
                    <a:pt x="847924" y="2737205"/>
                    <a:pt x="1003499" y="2403830"/>
                    <a:pt x="844749" y="2130780"/>
                  </a:cubicBezTo>
                  <a:cubicBezTo>
                    <a:pt x="685999" y="1857730"/>
                    <a:pt x="219274" y="1662467"/>
                    <a:pt x="92274" y="1340205"/>
                  </a:cubicBezTo>
                  <a:cubicBezTo>
                    <a:pt x="-34726" y="1017943"/>
                    <a:pt x="-23614" y="414692"/>
                    <a:pt x="82749" y="197205"/>
                  </a:cubicBezTo>
                  <a:cubicBezTo>
                    <a:pt x="189111" y="-20283"/>
                    <a:pt x="460574" y="-29808"/>
                    <a:pt x="730449" y="35280"/>
                  </a:cubicBezTo>
                  <a:cubicBezTo>
                    <a:pt x="1000324" y="100368"/>
                    <a:pt x="1506737" y="336905"/>
                    <a:pt x="1701999" y="587730"/>
                  </a:cubicBezTo>
                  <a:cubicBezTo>
                    <a:pt x="1897262" y="838555"/>
                    <a:pt x="1757562" y="1270355"/>
                    <a:pt x="1902024" y="1540230"/>
                  </a:cubicBezTo>
                  <a:cubicBezTo>
                    <a:pt x="2046487" y="1810105"/>
                    <a:pt x="2494161" y="1938692"/>
                    <a:pt x="2568774" y="2206980"/>
                  </a:cubicBezTo>
                  <a:cubicBezTo>
                    <a:pt x="2643387" y="2475268"/>
                    <a:pt x="2621162" y="3502380"/>
                    <a:pt x="2530674" y="3730980"/>
                  </a:cubicBezTo>
                  <a:cubicBezTo>
                    <a:pt x="2440187" y="3959580"/>
                    <a:pt x="2273499" y="3703993"/>
                    <a:pt x="2025849" y="3578580"/>
                  </a:cubicBezTo>
                  <a:close/>
                </a:path>
              </a:pathLst>
            </a:custGeom>
            <a:gradFill>
              <a:gsLst>
                <a:gs pos="20000">
                  <a:srgbClr val="4E8463"/>
                </a:gs>
                <a:gs pos="100000">
                  <a:srgbClr val="33614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5875728" y="1284946"/>
              <a:ext cx="1716316" cy="3035861"/>
            </a:xfrm>
            <a:custGeom>
              <a:avLst/>
              <a:gdLst>
                <a:gd name="connsiteX0" fmla="*/ 1706172 w 1716316"/>
                <a:gd name="connsiteY0" fmla="*/ 3031989 h 3035861"/>
                <a:gd name="connsiteX1" fmla="*/ 1325172 w 1716316"/>
                <a:gd name="connsiteY1" fmla="*/ 1736589 h 3035861"/>
                <a:gd name="connsiteX2" fmla="*/ 229797 w 1716316"/>
                <a:gd name="connsiteY2" fmla="*/ 193539 h 3035861"/>
                <a:gd name="connsiteX3" fmla="*/ 58347 w 1716316"/>
                <a:gd name="connsiteY3" fmla="*/ 145914 h 3035861"/>
                <a:gd name="connsiteX4" fmla="*/ 982272 w 1716316"/>
                <a:gd name="connsiteY4" fmla="*/ 1317489 h 3035861"/>
                <a:gd name="connsiteX5" fmla="*/ 1706172 w 1716316"/>
                <a:gd name="connsiteY5" fmla="*/ 3031989 h 303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6316" h="3035861">
                  <a:moveTo>
                    <a:pt x="1706172" y="3031989"/>
                  </a:moveTo>
                  <a:cubicBezTo>
                    <a:pt x="1763322" y="3101839"/>
                    <a:pt x="1571234" y="2209664"/>
                    <a:pt x="1325172" y="1736589"/>
                  </a:cubicBezTo>
                  <a:cubicBezTo>
                    <a:pt x="1079109" y="1263514"/>
                    <a:pt x="440934" y="458651"/>
                    <a:pt x="229797" y="193539"/>
                  </a:cubicBezTo>
                  <a:cubicBezTo>
                    <a:pt x="18660" y="-71573"/>
                    <a:pt x="-67066" y="-41411"/>
                    <a:pt x="58347" y="145914"/>
                  </a:cubicBezTo>
                  <a:cubicBezTo>
                    <a:pt x="183760" y="333239"/>
                    <a:pt x="709222" y="836477"/>
                    <a:pt x="982272" y="1317489"/>
                  </a:cubicBezTo>
                  <a:cubicBezTo>
                    <a:pt x="1255322" y="1798501"/>
                    <a:pt x="1649022" y="2962139"/>
                    <a:pt x="1706172" y="3031989"/>
                  </a:cubicBezTo>
                  <a:close/>
                </a:path>
              </a:pathLst>
            </a:custGeom>
            <a:solidFill>
              <a:srgbClr val="0A3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/>
          <p:cNvGrpSpPr/>
          <p:nvPr/>
        </p:nvGrpSpPr>
        <p:grpSpPr>
          <a:xfrm rot="2450250" flipH="1">
            <a:off x="1745291" y="5791087"/>
            <a:ext cx="1003032" cy="1482399"/>
            <a:chOff x="5156001" y="498121"/>
            <a:chExt cx="2613682" cy="38226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/>
            <p:cNvSpPr/>
            <p:nvPr/>
          </p:nvSpPr>
          <p:spPr>
            <a:xfrm>
              <a:off x="5156001" y="498121"/>
              <a:ext cx="2613682" cy="3822686"/>
            </a:xfrm>
            <a:custGeom>
              <a:avLst/>
              <a:gdLst>
                <a:gd name="connsiteX0" fmla="*/ 1998243 w 2740313"/>
                <a:gd name="connsiteY0" fmla="*/ 3597461 h 3800119"/>
                <a:gd name="connsiteX1" fmla="*/ 1017168 w 2740313"/>
                <a:gd name="connsiteY1" fmla="*/ 2997386 h 3800119"/>
                <a:gd name="connsiteX2" fmla="*/ 817143 w 2740313"/>
                <a:gd name="connsiteY2" fmla="*/ 2149661 h 3800119"/>
                <a:gd name="connsiteX3" fmla="*/ 64668 w 2740313"/>
                <a:gd name="connsiteY3" fmla="*/ 1359086 h 3800119"/>
                <a:gd name="connsiteX4" fmla="*/ 112293 w 2740313"/>
                <a:gd name="connsiteY4" fmla="*/ 168461 h 3800119"/>
                <a:gd name="connsiteX5" fmla="*/ 702843 w 2740313"/>
                <a:gd name="connsiteY5" fmla="*/ 54161 h 3800119"/>
                <a:gd name="connsiteX6" fmla="*/ 1674393 w 2740313"/>
                <a:gd name="connsiteY6" fmla="*/ 606611 h 3800119"/>
                <a:gd name="connsiteX7" fmla="*/ 2055393 w 2740313"/>
                <a:gd name="connsiteY7" fmla="*/ 2140136 h 3800119"/>
                <a:gd name="connsiteX8" fmla="*/ 2722143 w 2740313"/>
                <a:gd name="connsiteY8" fmla="*/ 2787836 h 3800119"/>
                <a:gd name="connsiteX9" fmla="*/ 2503068 w 2740313"/>
                <a:gd name="connsiteY9" fmla="*/ 3749861 h 3800119"/>
                <a:gd name="connsiteX10" fmla="*/ 1998243 w 2740313"/>
                <a:gd name="connsiteY10" fmla="*/ 3597461 h 3800119"/>
                <a:gd name="connsiteX0-1" fmla="*/ 1998243 w 2740313"/>
                <a:gd name="connsiteY0-2" fmla="*/ 3597461 h 3800119"/>
                <a:gd name="connsiteX1-3" fmla="*/ 1017168 w 2740313"/>
                <a:gd name="connsiteY1-4" fmla="*/ 2997386 h 3800119"/>
                <a:gd name="connsiteX2-5" fmla="*/ 817143 w 2740313"/>
                <a:gd name="connsiteY2-6" fmla="*/ 2149661 h 3800119"/>
                <a:gd name="connsiteX3-7" fmla="*/ 64668 w 2740313"/>
                <a:gd name="connsiteY3-8" fmla="*/ 1359086 h 3800119"/>
                <a:gd name="connsiteX4-9" fmla="*/ 112293 w 2740313"/>
                <a:gd name="connsiteY4-10" fmla="*/ 168461 h 3800119"/>
                <a:gd name="connsiteX5-11" fmla="*/ 702843 w 2740313"/>
                <a:gd name="connsiteY5-12" fmla="*/ 54161 h 3800119"/>
                <a:gd name="connsiteX6-13" fmla="*/ 1674393 w 2740313"/>
                <a:gd name="connsiteY6-14" fmla="*/ 606611 h 3800119"/>
                <a:gd name="connsiteX7-15" fmla="*/ 1998243 w 2740313"/>
                <a:gd name="connsiteY7-16" fmla="*/ 1911536 h 3800119"/>
                <a:gd name="connsiteX8-17" fmla="*/ 2722143 w 2740313"/>
                <a:gd name="connsiteY8-18" fmla="*/ 2787836 h 3800119"/>
                <a:gd name="connsiteX9-19" fmla="*/ 2503068 w 2740313"/>
                <a:gd name="connsiteY9-20" fmla="*/ 3749861 h 3800119"/>
                <a:gd name="connsiteX10-21" fmla="*/ 1998243 w 2740313"/>
                <a:gd name="connsiteY10-22" fmla="*/ 3597461 h 3800119"/>
                <a:gd name="connsiteX0-23" fmla="*/ 1998243 w 2740313"/>
                <a:gd name="connsiteY0-24" fmla="*/ 3597461 h 3800119"/>
                <a:gd name="connsiteX1-25" fmla="*/ 1017168 w 2740313"/>
                <a:gd name="connsiteY1-26" fmla="*/ 2997386 h 3800119"/>
                <a:gd name="connsiteX2-27" fmla="*/ 817143 w 2740313"/>
                <a:gd name="connsiteY2-28" fmla="*/ 2149661 h 3800119"/>
                <a:gd name="connsiteX3-29" fmla="*/ 64668 w 2740313"/>
                <a:gd name="connsiteY3-30" fmla="*/ 1359086 h 3800119"/>
                <a:gd name="connsiteX4-31" fmla="*/ 112293 w 2740313"/>
                <a:gd name="connsiteY4-32" fmla="*/ 168461 h 3800119"/>
                <a:gd name="connsiteX5-33" fmla="*/ 702843 w 2740313"/>
                <a:gd name="connsiteY5-34" fmla="*/ 54161 h 3800119"/>
                <a:gd name="connsiteX6-35" fmla="*/ 1674393 w 2740313"/>
                <a:gd name="connsiteY6-36" fmla="*/ 606611 h 3800119"/>
                <a:gd name="connsiteX7-37" fmla="*/ 1874418 w 2740313"/>
                <a:gd name="connsiteY7-38" fmla="*/ 1559111 h 3800119"/>
                <a:gd name="connsiteX8-39" fmla="*/ 2722143 w 2740313"/>
                <a:gd name="connsiteY8-40" fmla="*/ 2787836 h 3800119"/>
                <a:gd name="connsiteX9-41" fmla="*/ 2503068 w 2740313"/>
                <a:gd name="connsiteY9-42" fmla="*/ 3749861 h 3800119"/>
                <a:gd name="connsiteX10-43" fmla="*/ 1998243 w 2740313"/>
                <a:gd name="connsiteY10-44" fmla="*/ 3597461 h 3800119"/>
                <a:gd name="connsiteX0-45" fmla="*/ 1998243 w 2586076"/>
                <a:gd name="connsiteY0-46" fmla="*/ 3597461 h 3841567"/>
                <a:gd name="connsiteX1-47" fmla="*/ 1017168 w 2586076"/>
                <a:gd name="connsiteY1-48" fmla="*/ 2997386 h 3841567"/>
                <a:gd name="connsiteX2-49" fmla="*/ 817143 w 2586076"/>
                <a:gd name="connsiteY2-50" fmla="*/ 2149661 h 3841567"/>
                <a:gd name="connsiteX3-51" fmla="*/ 64668 w 2586076"/>
                <a:gd name="connsiteY3-52" fmla="*/ 1359086 h 3841567"/>
                <a:gd name="connsiteX4-53" fmla="*/ 112293 w 2586076"/>
                <a:gd name="connsiteY4-54" fmla="*/ 168461 h 3841567"/>
                <a:gd name="connsiteX5-55" fmla="*/ 702843 w 2586076"/>
                <a:gd name="connsiteY5-56" fmla="*/ 54161 h 3841567"/>
                <a:gd name="connsiteX6-57" fmla="*/ 1674393 w 2586076"/>
                <a:gd name="connsiteY6-58" fmla="*/ 606611 h 3841567"/>
                <a:gd name="connsiteX7-59" fmla="*/ 1874418 w 2586076"/>
                <a:gd name="connsiteY7-60" fmla="*/ 1559111 h 3841567"/>
                <a:gd name="connsiteX8-61" fmla="*/ 2541168 w 2586076"/>
                <a:gd name="connsiteY8-62" fmla="*/ 2225861 h 3841567"/>
                <a:gd name="connsiteX9-63" fmla="*/ 2503068 w 2586076"/>
                <a:gd name="connsiteY9-64" fmla="*/ 3749861 h 3841567"/>
                <a:gd name="connsiteX10-65" fmla="*/ 1998243 w 2586076"/>
                <a:gd name="connsiteY10-66" fmla="*/ 3597461 h 3841567"/>
                <a:gd name="connsiteX0-67" fmla="*/ 2025849 w 2613682"/>
                <a:gd name="connsiteY0-68" fmla="*/ 3578580 h 3822686"/>
                <a:gd name="connsiteX1-69" fmla="*/ 1044774 w 2613682"/>
                <a:gd name="connsiteY1-70" fmla="*/ 2978505 h 3822686"/>
                <a:gd name="connsiteX2-71" fmla="*/ 844749 w 2613682"/>
                <a:gd name="connsiteY2-72" fmla="*/ 2130780 h 3822686"/>
                <a:gd name="connsiteX3-73" fmla="*/ 92274 w 2613682"/>
                <a:gd name="connsiteY3-74" fmla="*/ 1340205 h 3822686"/>
                <a:gd name="connsiteX4-75" fmla="*/ 82749 w 2613682"/>
                <a:gd name="connsiteY4-76" fmla="*/ 197205 h 3822686"/>
                <a:gd name="connsiteX5-77" fmla="*/ 730449 w 2613682"/>
                <a:gd name="connsiteY5-78" fmla="*/ 35280 h 3822686"/>
                <a:gd name="connsiteX6-79" fmla="*/ 1701999 w 2613682"/>
                <a:gd name="connsiteY6-80" fmla="*/ 587730 h 3822686"/>
                <a:gd name="connsiteX7-81" fmla="*/ 1902024 w 2613682"/>
                <a:gd name="connsiteY7-82" fmla="*/ 1540230 h 3822686"/>
                <a:gd name="connsiteX8-83" fmla="*/ 2568774 w 2613682"/>
                <a:gd name="connsiteY8-84" fmla="*/ 2206980 h 3822686"/>
                <a:gd name="connsiteX9-85" fmla="*/ 2530674 w 2613682"/>
                <a:gd name="connsiteY9-86" fmla="*/ 3730980 h 3822686"/>
                <a:gd name="connsiteX10-87" fmla="*/ 2025849 w 2613682"/>
                <a:gd name="connsiteY10-88" fmla="*/ 3578580 h 38226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2613682" h="3822686">
                  <a:moveTo>
                    <a:pt x="2025849" y="3578580"/>
                  </a:moveTo>
                  <a:cubicBezTo>
                    <a:pt x="1778199" y="3453167"/>
                    <a:pt x="1241624" y="3219805"/>
                    <a:pt x="1044774" y="2978505"/>
                  </a:cubicBezTo>
                  <a:cubicBezTo>
                    <a:pt x="847924" y="2737205"/>
                    <a:pt x="1003499" y="2403830"/>
                    <a:pt x="844749" y="2130780"/>
                  </a:cubicBezTo>
                  <a:cubicBezTo>
                    <a:pt x="685999" y="1857730"/>
                    <a:pt x="219274" y="1662467"/>
                    <a:pt x="92274" y="1340205"/>
                  </a:cubicBezTo>
                  <a:cubicBezTo>
                    <a:pt x="-34726" y="1017943"/>
                    <a:pt x="-23614" y="414692"/>
                    <a:pt x="82749" y="197205"/>
                  </a:cubicBezTo>
                  <a:cubicBezTo>
                    <a:pt x="189111" y="-20283"/>
                    <a:pt x="460574" y="-29808"/>
                    <a:pt x="730449" y="35280"/>
                  </a:cubicBezTo>
                  <a:cubicBezTo>
                    <a:pt x="1000324" y="100368"/>
                    <a:pt x="1506737" y="336905"/>
                    <a:pt x="1701999" y="587730"/>
                  </a:cubicBezTo>
                  <a:cubicBezTo>
                    <a:pt x="1897262" y="838555"/>
                    <a:pt x="1757562" y="1270355"/>
                    <a:pt x="1902024" y="1540230"/>
                  </a:cubicBezTo>
                  <a:cubicBezTo>
                    <a:pt x="2046487" y="1810105"/>
                    <a:pt x="2494161" y="1938692"/>
                    <a:pt x="2568774" y="2206980"/>
                  </a:cubicBezTo>
                  <a:cubicBezTo>
                    <a:pt x="2643387" y="2475268"/>
                    <a:pt x="2621162" y="3502380"/>
                    <a:pt x="2530674" y="3730980"/>
                  </a:cubicBezTo>
                  <a:cubicBezTo>
                    <a:pt x="2440187" y="3959580"/>
                    <a:pt x="2273499" y="3703993"/>
                    <a:pt x="2025849" y="3578580"/>
                  </a:cubicBezTo>
                  <a:close/>
                </a:path>
              </a:pathLst>
            </a:custGeom>
            <a:gradFill>
              <a:gsLst>
                <a:gs pos="35000">
                  <a:srgbClr val="4E8463"/>
                </a:gs>
                <a:gs pos="100000">
                  <a:srgbClr val="33614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5875728" y="1284946"/>
              <a:ext cx="1716316" cy="3035861"/>
            </a:xfrm>
            <a:custGeom>
              <a:avLst/>
              <a:gdLst>
                <a:gd name="connsiteX0" fmla="*/ 1706172 w 1716316"/>
                <a:gd name="connsiteY0" fmla="*/ 3031989 h 3035861"/>
                <a:gd name="connsiteX1" fmla="*/ 1325172 w 1716316"/>
                <a:gd name="connsiteY1" fmla="*/ 1736589 h 3035861"/>
                <a:gd name="connsiteX2" fmla="*/ 229797 w 1716316"/>
                <a:gd name="connsiteY2" fmla="*/ 193539 h 3035861"/>
                <a:gd name="connsiteX3" fmla="*/ 58347 w 1716316"/>
                <a:gd name="connsiteY3" fmla="*/ 145914 h 3035861"/>
                <a:gd name="connsiteX4" fmla="*/ 982272 w 1716316"/>
                <a:gd name="connsiteY4" fmla="*/ 1317489 h 3035861"/>
                <a:gd name="connsiteX5" fmla="*/ 1706172 w 1716316"/>
                <a:gd name="connsiteY5" fmla="*/ 3031989 h 303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6316" h="3035861">
                  <a:moveTo>
                    <a:pt x="1706172" y="3031989"/>
                  </a:moveTo>
                  <a:cubicBezTo>
                    <a:pt x="1763322" y="3101839"/>
                    <a:pt x="1571234" y="2209664"/>
                    <a:pt x="1325172" y="1736589"/>
                  </a:cubicBezTo>
                  <a:cubicBezTo>
                    <a:pt x="1079109" y="1263514"/>
                    <a:pt x="440934" y="458651"/>
                    <a:pt x="229797" y="193539"/>
                  </a:cubicBezTo>
                  <a:cubicBezTo>
                    <a:pt x="18660" y="-71573"/>
                    <a:pt x="-67066" y="-41411"/>
                    <a:pt x="58347" y="145914"/>
                  </a:cubicBezTo>
                  <a:cubicBezTo>
                    <a:pt x="183760" y="333239"/>
                    <a:pt x="709222" y="836477"/>
                    <a:pt x="982272" y="1317489"/>
                  </a:cubicBezTo>
                  <a:cubicBezTo>
                    <a:pt x="1255322" y="1798501"/>
                    <a:pt x="1649022" y="2962139"/>
                    <a:pt x="1706172" y="3031989"/>
                  </a:cubicBezTo>
                  <a:close/>
                </a:path>
              </a:pathLst>
            </a:custGeom>
            <a:solidFill>
              <a:srgbClr val="0A3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55" name="Picture 54" descr="tải xuống (5)-Photoro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340000">
            <a:off x="4883150" y="114300"/>
            <a:ext cx="1641475" cy="1614170"/>
          </a:xfrm>
          <a:prstGeom prst="rect">
            <a:avLst/>
          </a:prstGeom>
        </p:spPr>
      </p:pic>
      <p:sp>
        <p:nvSpPr>
          <p:cNvPr id="12" name="Freeform: Shape 11"/>
          <p:cNvSpPr/>
          <p:nvPr/>
        </p:nvSpPr>
        <p:spPr>
          <a:xfrm>
            <a:off x="-696686" y="-476250"/>
            <a:ext cx="13483772" cy="733425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157039 w 12192000"/>
              <a:gd name="connsiteY3" fmla="*/ 6858000 h 6858000"/>
              <a:gd name="connsiteX4" fmla="*/ 10221781 w 12192000"/>
              <a:gd name="connsiteY4" fmla="*/ 6718045 h 6858000"/>
              <a:gd name="connsiteX5" fmla="*/ 10573657 w 12192000"/>
              <a:gd name="connsiteY5" fmla="*/ 5014686 h 6858000"/>
              <a:gd name="connsiteX6" fmla="*/ 6096000 w 12192000"/>
              <a:gd name="connsiteY6" fmla="*/ 638628 h 6858000"/>
              <a:gd name="connsiteX7" fmla="*/ 1618343 w 12192000"/>
              <a:gd name="connsiteY7" fmla="*/ 5014686 h 6858000"/>
              <a:gd name="connsiteX8" fmla="*/ 1970219 w 12192000"/>
              <a:gd name="connsiteY8" fmla="*/ 6718045 h 6858000"/>
              <a:gd name="connsiteX9" fmla="*/ 2034961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157039" y="6858000"/>
                </a:lnTo>
                <a:lnTo>
                  <a:pt x="10221781" y="6718045"/>
                </a:lnTo>
                <a:cubicBezTo>
                  <a:pt x="10448362" y="6194501"/>
                  <a:pt x="10573657" y="5618894"/>
                  <a:pt x="10573657" y="5014686"/>
                </a:cubicBezTo>
                <a:cubicBezTo>
                  <a:pt x="10573657" y="2597856"/>
                  <a:pt x="8568942" y="638628"/>
                  <a:pt x="6096000" y="638628"/>
                </a:cubicBezTo>
                <a:cubicBezTo>
                  <a:pt x="3623058" y="638628"/>
                  <a:pt x="1618343" y="2597856"/>
                  <a:pt x="1618343" y="5014686"/>
                </a:cubicBezTo>
                <a:cubicBezTo>
                  <a:pt x="1618343" y="5618894"/>
                  <a:pt x="1743638" y="6194501"/>
                  <a:pt x="1970219" y="6718045"/>
                </a:cubicBezTo>
                <a:lnTo>
                  <a:pt x="20349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15330"/>
          </a:solidFill>
          <a:ln>
            <a:noFill/>
          </a:ln>
          <a:effectLst>
            <a:outerShdw blurRad="1066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 descr="tải xuống (2)-Photoroo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20000">
            <a:off x="-489585" y="3802380"/>
            <a:ext cx="3326130" cy="2526665"/>
          </a:xfrm>
          <a:prstGeom prst="rect">
            <a:avLst/>
          </a:prstGeom>
        </p:spPr>
      </p:pic>
      <p:sp>
        <p:nvSpPr>
          <p:cNvPr id="13" name="Freeform: Shape 12"/>
          <p:cNvSpPr/>
          <p:nvPr/>
        </p:nvSpPr>
        <p:spPr>
          <a:xfrm>
            <a:off x="-1562100" y="-895350"/>
            <a:ext cx="15220950" cy="8382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157039 w 12192000"/>
              <a:gd name="connsiteY3" fmla="*/ 6858000 h 6858000"/>
              <a:gd name="connsiteX4" fmla="*/ 10221781 w 12192000"/>
              <a:gd name="connsiteY4" fmla="*/ 6718045 h 6858000"/>
              <a:gd name="connsiteX5" fmla="*/ 10573657 w 12192000"/>
              <a:gd name="connsiteY5" fmla="*/ 5014686 h 6858000"/>
              <a:gd name="connsiteX6" fmla="*/ 6096000 w 12192000"/>
              <a:gd name="connsiteY6" fmla="*/ 638628 h 6858000"/>
              <a:gd name="connsiteX7" fmla="*/ 1618343 w 12192000"/>
              <a:gd name="connsiteY7" fmla="*/ 5014686 h 6858000"/>
              <a:gd name="connsiteX8" fmla="*/ 1970219 w 12192000"/>
              <a:gd name="connsiteY8" fmla="*/ 6718045 h 6858000"/>
              <a:gd name="connsiteX9" fmla="*/ 2034961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157039" y="6858000"/>
                </a:lnTo>
                <a:lnTo>
                  <a:pt x="10221781" y="6718045"/>
                </a:lnTo>
                <a:cubicBezTo>
                  <a:pt x="10448362" y="6194501"/>
                  <a:pt x="10573657" y="5618894"/>
                  <a:pt x="10573657" y="5014686"/>
                </a:cubicBezTo>
                <a:cubicBezTo>
                  <a:pt x="10573657" y="2597856"/>
                  <a:pt x="8568942" y="638628"/>
                  <a:pt x="6096000" y="638628"/>
                </a:cubicBezTo>
                <a:cubicBezTo>
                  <a:pt x="3623058" y="638628"/>
                  <a:pt x="1618343" y="2597856"/>
                  <a:pt x="1618343" y="5014686"/>
                </a:cubicBezTo>
                <a:cubicBezTo>
                  <a:pt x="1618343" y="5618894"/>
                  <a:pt x="1743638" y="6194501"/>
                  <a:pt x="1970219" y="6718045"/>
                </a:cubicBezTo>
                <a:lnTo>
                  <a:pt x="20349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336144"/>
          </a:solidFill>
          <a:ln>
            <a:noFill/>
          </a:ln>
          <a:effectLst>
            <a:outerShdw blurRad="1066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54" name="Picture 53" descr="Premium Vector _ Beautiful pepper vegetable illustration-Photoro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000">
            <a:off x="2003425" y="105410"/>
            <a:ext cx="1503680" cy="2000885"/>
          </a:xfrm>
          <a:prstGeom prst="rect">
            <a:avLst/>
          </a:prstGeom>
        </p:spPr>
      </p:pic>
      <p:pic>
        <p:nvPicPr>
          <p:cNvPr id="15" name="Picture 14" descr="tải xuống (3)-Photoro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80000">
            <a:off x="9971405" y="1665605"/>
            <a:ext cx="1979930" cy="1590040"/>
          </a:xfrm>
          <a:prstGeom prst="rect">
            <a:avLst/>
          </a:prstGeom>
        </p:spPr>
      </p:pic>
      <p:sp>
        <p:nvSpPr>
          <p:cNvPr id="16" name="Freeform: Shape 15"/>
          <p:cNvSpPr/>
          <p:nvPr/>
        </p:nvSpPr>
        <p:spPr>
          <a:xfrm rot="20114746">
            <a:off x="-431419" y="2132028"/>
            <a:ext cx="2617575" cy="398754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311" h="835359">
                <a:moveTo>
                  <a:pt x="6124" y="549421"/>
                </a:moveTo>
                <a:cubicBezTo>
                  <a:pt x="-70076" y="412896"/>
                  <a:pt x="583974" y="85871"/>
                  <a:pt x="901474" y="16021"/>
                </a:cubicBezTo>
                <a:cubicBezTo>
                  <a:pt x="1218974" y="-53829"/>
                  <a:pt x="1679349" y="127146"/>
                  <a:pt x="1911124" y="130321"/>
                </a:cubicBezTo>
                <a:cubicBezTo>
                  <a:pt x="2142899" y="133496"/>
                  <a:pt x="2298474" y="-31604"/>
                  <a:pt x="2292124" y="35071"/>
                </a:cubicBezTo>
                <a:cubicBezTo>
                  <a:pt x="2285774" y="101746"/>
                  <a:pt x="2028599" y="397021"/>
                  <a:pt x="1873024" y="530371"/>
                </a:cubicBezTo>
                <a:cubicBezTo>
                  <a:pt x="1717449" y="663721"/>
                  <a:pt x="1672999" y="828821"/>
                  <a:pt x="1358674" y="835171"/>
                </a:cubicBezTo>
                <a:cubicBezTo>
                  <a:pt x="1044349" y="841521"/>
                  <a:pt x="82324" y="685946"/>
                  <a:pt x="6124" y="549421"/>
                </a:cubicBezTo>
                <a:close/>
              </a:path>
            </a:pathLst>
          </a:custGeom>
          <a:solidFill>
            <a:srgbClr val="46765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Freeform: Shape 16"/>
          <p:cNvSpPr/>
          <p:nvPr/>
        </p:nvSpPr>
        <p:spPr>
          <a:xfrm rot="480379">
            <a:off x="-270926" y="2674842"/>
            <a:ext cx="2887961" cy="555745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  <a:gd name="connsiteX0-1" fmla="*/ 1569 w 2287756"/>
              <a:gd name="connsiteY0-2" fmla="*/ 549421 h 961996"/>
              <a:gd name="connsiteX1-3" fmla="*/ 896919 w 2287756"/>
              <a:gd name="connsiteY1-4" fmla="*/ 16021 h 961996"/>
              <a:gd name="connsiteX2-5" fmla="*/ 1906569 w 2287756"/>
              <a:gd name="connsiteY2-6" fmla="*/ 130321 h 961996"/>
              <a:gd name="connsiteX3-7" fmla="*/ 2287569 w 2287756"/>
              <a:gd name="connsiteY3-8" fmla="*/ 35071 h 961996"/>
              <a:gd name="connsiteX4-9" fmla="*/ 1868469 w 2287756"/>
              <a:gd name="connsiteY4-10" fmla="*/ 530371 h 961996"/>
              <a:gd name="connsiteX5-11" fmla="*/ 1354119 w 2287756"/>
              <a:gd name="connsiteY5-12" fmla="*/ 835171 h 961996"/>
              <a:gd name="connsiteX6-13" fmla="*/ 697495 w 2287756"/>
              <a:gd name="connsiteY6-14" fmla="*/ 948814 h 961996"/>
              <a:gd name="connsiteX7" fmla="*/ 1569 w 2287756"/>
              <a:gd name="connsiteY7" fmla="*/ 549421 h 961996"/>
              <a:gd name="connsiteX0-15" fmla="*/ 1569 w 2287945"/>
              <a:gd name="connsiteY0-16" fmla="*/ 649118 h 1061693"/>
              <a:gd name="connsiteX1-17" fmla="*/ 896919 w 2287945"/>
              <a:gd name="connsiteY1-18" fmla="*/ 115718 h 1061693"/>
              <a:gd name="connsiteX2-19" fmla="*/ 1920848 w 2287945"/>
              <a:gd name="connsiteY2-20" fmla="*/ 468 h 1061693"/>
              <a:gd name="connsiteX3-21" fmla="*/ 2287569 w 2287945"/>
              <a:gd name="connsiteY3-22" fmla="*/ 134768 h 1061693"/>
              <a:gd name="connsiteX4-23" fmla="*/ 1868469 w 2287945"/>
              <a:gd name="connsiteY4-24" fmla="*/ 630068 h 1061693"/>
              <a:gd name="connsiteX5-25" fmla="*/ 1354119 w 2287945"/>
              <a:gd name="connsiteY5-26" fmla="*/ 934868 h 1061693"/>
              <a:gd name="connsiteX6-27" fmla="*/ 697495 w 2287945"/>
              <a:gd name="connsiteY6-28" fmla="*/ 1048511 h 1061693"/>
              <a:gd name="connsiteX7-29" fmla="*/ 1569 w 2287945"/>
              <a:gd name="connsiteY7-30" fmla="*/ 649118 h 1061693"/>
              <a:gd name="connsiteX0-31" fmla="*/ 1569 w 2288962"/>
              <a:gd name="connsiteY0-32" fmla="*/ 649118 h 1067618"/>
              <a:gd name="connsiteX1-33" fmla="*/ 896919 w 2288962"/>
              <a:gd name="connsiteY1-34" fmla="*/ 115718 h 1067618"/>
              <a:gd name="connsiteX2-35" fmla="*/ 1920848 w 2288962"/>
              <a:gd name="connsiteY2-36" fmla="*/ 468 h 1067618"/>
              <a:gd name="connsiteX3-37" fmla="*/ 2287569 w 2288962"/>
              <a:gd name="connsiteY3-38" fmla="*/ 134768 h 1067618"/>
              <a:gd name="connsiteX4-39" fmla="*/ 1814617 w 2288962"/>
              <a:gd name="connsiteY4-40" fmla="*/ 337130 h 1067618"/>
              <a:gd name="connsiteX5-41" fmla="*/ 1354119 w 2288962"/>
              <a:gd name="connsiteY5-42" fmla="*/ 934868 h 1067618"/>
              <a:gd name="connsiteX6-43" fmla="*/ 697495 w 2288962"/>
              <a:gd name="connsiteY6-44" fmla="*/ 1048511 h 1067618"/>
              <a:gd name="connsiteX7-45" fmla="*/ 1569 w 2288962"/>
              <a:gd name="connsiteY7-46" fmla="*/ 649118 h 1067618"/>
              <a:gd name="connsiteX0-47" fmla="*/ 1569 w 2325812"/>
              <a:gd name="connsiteY0-48" fmla="*/ 658611 h 1077110"/>
              <a:gd name="connsiteX1-49" fmla="*/ 896919 w 2325812"/>
              <a:gd name="connsiteY1-50" fmla="*/ 125211 h 1077110"/>
              <a:gd name="connsiteX2-51" fmla="*/ 1920848 w 2325812"/>
              <a:gd name="connsiteY2-52" fmla="*/ 9961 h 1077110"/>
              <a:gd name="connsiteX3-53" fmla="*/ 2324631 w 2325812"/>
              <a:gd name="connsiteY3-54" fmla="*/ 304466 h 1077110"/>
              <a:gd name="connsiteX4-55" fmla="*/ 1814617 w 2325812"/>
              <a:gd name="connsiteY4-56" fmla="*/ 346623 h 1077110"/>
              <a:gd name="connsiteX5-57" fmla="*/ 1354119 w 2325812"/>
              <a:gd name="connsiteY5-58" fmla="*/ 944361 h 1077110"/>
              <a:gd name="connsiteX6-59" fmla="*/ 697495 w 2325812"/>
              <a:gd name="connsiteY6-60" fmla="*/ 1058004 h 1077110"/>
              <a:gd name="connsiteX7-61" fmla="*/ 1569 w 2325812"/>
              <a:gd name="connsiteY7-62" fmla="*/ 658611 h 1077110"/>
              <a:gd name="connsiteX0-63" fmla="*/ 1215 w 2325483"/>
              <a:gd name="connsiteY0-64" fmla="*/ 748085 h 1166584"/>
              <a:gd name="connsiteX1-65" fmla="*/ 871440 w 2325483"/>
              <a:gd name="connsiteY1-66" fmla="*/ 47502 h 1166584"/>
              <a:gd name="connsiteX2-67" fmla="*/ 1920494 w 2325483"/>
              <a:gd name="connsiteY2-68" fmla="*/ 99435 h 1166584"/>
              <a:gd name="connsiteX3-69" fmla="*/ 2324277 w 2325483"/>
              <a:gd name="connsiteY3-70" fmla="*/ 393940 h 1166584"/>
              <a:gd name="connsiteX4-71" fmla="*/ 1814263 w 2325483"/>
              <a:gd name="connsiteY4-72" fmla="*/ 436097 h 1166584"/>
              <a:gd name="connsiteX5-73" fmla="*/ 1353765 w 2325483"/>
              <a:gd name="connsiteY5-74" fmla="*/ 1033835 h 1166584"/>
              <a:gd name="connsiteX6-75" fmla="*/ 697141 w 2325483"/>
              <a:gd name="connsiteY6-76" fmla="*/ 1147478 h 1166584"/>
              <a:gd name="connsiteX7-77" fmla="*/ 1215 w 2325483"/>
              <a:gd name="connsiteY7-78" fmla="*/ 748085 h 1166584"/>
              <a:gd name="connsiteX0-79" fmla="*/ 1215 w 2336857"/>
              <a:gd name="connsiteY0-80" fmla="*/ 744603 h 1163102"/>
              <a:gd name="connsiteX1-81" fmla="*/ 871440 w 2336857"/>
              <a:gd name="connsiteY1-82" fmla="*/ 44020 h 1163102"/>
              <a:gd name="connsiteX2-83" fmla="*/ 1920494 w 2336857"/>
              <a:gd name="connsiteY2-84" fmla="*/ 95953 h 1163102"/>
              <a:gd name="connsiteX3-85" fmla="*/ 2159681 w 2336857"/>
              <a:gd name="connsiteY3-86" fmla="*/ 283892 h 1163102"/>
              <a:gd name="connsiteX4-87" fmla="*/ 2324277 w 2336857"/>
              <a:gd name="connsiteY4-88" fmla="*/ 390458 h 1163102"/>
              <a:gd name="connsiteX5-89" fmla="*/ 1814263 w 2336857"/>
              <a:gd name="connsiteY5-90" fmla="*/ 432615 h 1163102"/>
              <a:gd name="connsiteX6-91" fmla="*/ 1353765 w 2336857"/>
              <a:gd name="connsiteY6-92" fmla="*/ 1030353 h 1163102"/>
              <a:gd name="connsiteX7-93" fmla="*/ 697141 w 2336857"/>
              <a:gd name="connsiteY7-94" fmla="*/ 1143996 h 1163102"/>
              <a:gd name="connsiteX8" fmla="*/ 1215 w 2336857"/>
              <a:gd name="connsiteY8" fmla="*/ 744603 h 1163102"/>
              <a:gd name="connsiteX0-95" fmla="*/ 1215 w 2336857"/>
              <a:gd name="connsiteY0-96" fmla="*/ 733778 h 1152277"/>
              <a:gd name="connsiteX1-97" fmla="*/ 871440 w 2336857"/>
              <a:gd name="connsiteY1-98" fmla="*/ 33195 h 1152277"/>
              <a:gd name="connsiteX2-99" fmla="*/ 1752380 w 2336857"/>
              <a:gd name="connsiteY2-100" fmla="*/ 129358 h 1152277"/>
              <a:gd name="connsiteX3-101" fmla="*/ 2159681 w 2336857"/>
              <a:gd name="connsiteY3-102" fmla="*/ 273067 h 1152277"/>
              <a:gd name="connsiteX4-103" fmla="*/ 2324277 w 2336857"/>
              <a:gd name="connsiteY4-104" fmla="*/ 379633 h 1152277"/>
              <a:gd name="connsiteX5-105" fmla="*/ 1814263 w 2336857"/>
              <a:gd name="connsiteY5-106" fmla="*/ 421790 h 1152277"/>
              <a:gd name="connsiteX6-107" fmla="*/ 1353765 w 2336857"/>
              <a:gd name="connsiteY6-108" fmla="*/ 1019528 h 1152277"/>
              <a:gd name="connsiteX7-109" fmla="*/ 697141 w 2336857"/>
              <a:gd name="connsiteY7-110" fmla="*/ 1133171 h 1152277"/>
              <a:gd name="connsiteX8-111" fmla="*/ 1215 w 2336857"/>
              <a:gd name="connsiteY8-112" fmla="*/ 733778 h 1152277"/>
              <a:gd name="connsiteX0-113" fmla="*/ 1200 w 2336842"/>
              <a:gd name="connsiteY0-114" fmla="*/ 625049 h 1043548"/>
              <a:gd name="connsiteX1-115" fmla="*/ 870310 w 2336842"/>
              <a:gd name="connsiteY1-116" fmla="*/ 67187 h 1043548"/>
              <a:gd name="connsiteX2-117" fmla="*/ 1752365 w 2336842"/>
              <a:gd name="connsiteY2-118" fmla="*/ 20629 h 1043548"/>
              <a:gd name="connsiteX3-119" fmla="*/ 2159666 w 2336842"/>
              <a:gd name="connsiteY3-120" fmla="*/ 164338 h 1043548"/>
              <a:gd name="connsiteX4-121" fmla="*/ 2324262 w 2336842"/>
              <a:gd name="connsiteY4-122" fmla="*/ 270904 h 1043548"/>
              <a:gd name="connsiteX5-123" fmla="*/ 1814248 w 2336842"/>
              <a:gd name="connsiteY5-124" fmla="*/ 313061 h 1043548"/>
              <a:gd name="connsiteX6-125" fmla="*/ 1353750 w 2336842"/>
              <a:gd name="connsiteY6-126" fmla="*/ 910799 h 1043548"/>
              <a:gd name="connsiteX7-127" fmla="*/ 697126 w 2336842"/>
              <a:gd name="connsiteY7-128" fmla="*/ 1024442 h 1043548"/>
              <a:gd name="connsiteX8-129" fmla="*/ 1200 w 2336842"/>
              <a:gd name="connsiteY8-130" fmla="*/ 625049 h 1043548"/>
              <a:gd name="connsiteX0-131" fmla="*/ 1200 w 2335207"/>
              <a:gd name="connsiteY0-132" fmla="*/ 625049 h 1039930"/>
              <a:gd name="connsiteX1-133" fmla="*/ 870310 w 2335207"/>
              <a:gd name="connsiteY1-134" fmla="*/ 67187 h 1039930"/>
              <a:gd name="connsiteX2-135" fmla="*/ 1752365 w 2335207"/>
              <a:gd name="connsiteY2-136" fmla="*/ 20629 h 1039930"/>
              <a:gd name="connsiteX3-137" fmla="*/ 2159666 w 2335207"/>
              <a:gd name="connsiteY3-138" fmla="*/ 164338 h 1039930"/>
              <a:gd name="connsiteX4-139" fmla="*/ 2324262 w 2335207"/>
              <a:gd name="connsiteY4-140" fmla="*/ 270904 h 1039930"/>
              <a:gd name="connsiteX5-141" fmla="*/ 1844666 w 2335207"/>
              <a:gd name="connsiteY5-142" fmla="*/ 471308 h 1039930"/>
              <a:gd name="connsiteX6-143" fmla="*/ 1353750 w 2335207"/>
              <a:gd name="connsiteY6-144" fmla="*/ 910799 h 1039930"/>
              <a:gd name="connsiteX7-145" fmla="*/ 697126 w 2335207"/>
              <a:gd name="connsiteY7-146" fmla="*/ 1024442 h 1039930"/>
              <a:gd name="connsiteX8-147" fmla="*/ 1200 w 2335207"/>
              <a:gd name="connsiteY8-148" fmla="*/ 625049 h 1039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  <a:cxn ang="0">
                <a:pos x="connsiteX8-111" y="connsiteY8-112"/>
              </a:cxn>
            </a:cxnLst>
            <a:rect l="l" t="t" r="r" b="b"/>
            <a:pathLst>
              <a:path w="2335207" h="1039930">
                <a:moveTo>
                  <a:pt x="1200" y="625049"/>
                </a:moveTo>
                <a:cubicBezTo>
                  <a:pt x="30064" y="465506"/>
                  <a:pt x="578449" y="167924"/>
                  <a:pt x="870310" y="67187"/>
                </a:cubicBezTo>
                <a:cubicBezTo>
                  <a:pt x="1162171" y="-33550"/>
                  <a:pt x="1537472" y="4437"/>
                  <a:pt x="1752365" y="20629"/>
                </a:cubicBezTo>
                <a:cubicBezTo>
                  <a:pt x="1967258" y="36821"/>
                  <a:pt x="2092369" y="115254"/>
                  <a:pt x="2159666" y="164338"/>
                </a:cubicBezTo>
                <a:cubicBezTo>
                  <a:pt x="2226963" y="213422"/>
                  <a:pt x="2376762" y="219742"/>
                  <a:pt x="2324262" y="270904"/>
                </a:cubicBezTo>
                <a:cubicBezTo>
                  <a:pt x="2271762" y="322066"/>
                  <a:pt x="2000241" y="337958"/>
                  <a:pt x="1844666" y="471308"/>
                </a:cubicBezTo>
                <a:cubicBezTo>
                  <a:pt x="1689091" y="604658"/>
                  <a:pt x="1545007" y="818610"/>
                  <a:pt x="1353750" y="910799"/>
                </a:cubicBezTo>
                <a:cubicBezTo>
                  <a:pt x="1162493" y="1002988"/>
                  <a:pt x="922551" y="1072067"/>
                  <a:pt x="697126" y="1024442"/>
                </a:cubicBezTo>
                <a:cubicBezTo>
                  <a:pt x="471701" y="976817"/>
                  <a:pt x="-27664" y="784592"/>
                  <a:pt x="1200" y="625049"/>
                </a:cubicBezTo>
                <a:close/>
              </a:path>
            </a:pathLst>
          </a:custGeom>
          <a:solidFill>
            <a:srgbClr val="4C8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: Shape 17"/>
          <p:cNvSpPr/>
          <p:nvPr/>
        </p:nvSpPr>
        <p:spPr>
          <a:xfrm rot="1580768">
            <a:off x="-756085" y="3249806"/>
            <a:ext cx="2964863" cy="426242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  <a:gd name="connsiteX0-1" fmla="*/ 1569 w 2287756"/>
              <a:gd name="connsiteY0-2" fmla="*/ 549421 h 961996"/>
              <a:gd name="connsiteX1-3" fmla="*/ 896919 w 2287756"/>
              <a:gd name="connsiteY1-4" fmla="*/ 16021 h 961996"/>
              <a:gd name="connsiteX2-5" fmla="*/ 1906569 w 2287756"/>
              <a:gd name="connsiteY2-6" fmla="*/ 130321 h 961996"/>
              <a:gd name="connsiteX3-7" fmla="*/ 2287569 w 2287756"/>
              <a:gd name="connsiteY3-8" fmla="*/ 35071 h 961996"/>
              <a:gd name="connsiteX4-9" fmla="*/ 1868469 w 2287756"/>
              <a:gd name="connsiteY4-10" fmla="*/ 530371 h 961996"/>
              <a:gd name="connsiteX5-11" fmla="*/ 1354119 w 2287756"/>
              <a:gd name="connsiteY5-12" fmla="*/ 835171 h 961996"/>
              <a:gd name="connsiteX6-13" fmla="*/ 697495 w 2287756"/>
              <a:gd name="connsiteY6-14" fmla="*/ 948814 h 961996"/>
              <a:gd name="connsiteX7" fmla="*/ 1569 w 2287756"/>
              <a:gd name="connsiteY7" fmla="*/ 549421 h 961996"/>
              <a:gd name="connsiteX0-15" fmla="*/ 1569 w 2287945"/>
              <a:gd name="connsiteY0-16" fmla="*/ 649118 h 1061693"/>
              <a:gd name="connsiteX1-17" fmla="*/ 896919 w 2287945"/>
              <a:gd name="connsiteY1-18" fmla="*/ 115718 h 1061693"/>
              <a:gd name="connsiteX2-19" fmla="*/ 1920848 w 2287945"/>
              <a:gd name="connsiteY2-20" fmla="*/ 468 h 1061693"/>
              <a:gd name="connsiteX3-21" fmla="*/ 2287569 w 2287945"/>
              <a:gd name="connsiteY3-22" fmla="*/ 134768 h 1061693"/>
              <a:gd name="connsiteX4-23" fmla="*/ 1868469 w 2287945"/>
              <a:gd name="connsiteY4-24" fmla="*/ 630068 h 1061693"/>
              <a:gd name="connsiteX5-25" fmla="*/ 1354119 w 2287945"/>
              <a:gd name="connsiteY5-26" fmla="*/ 934868 h 1061693"/>
              <a:gd name="connsiteX6-27" fmla="*/ 697495 w 2287945"/>
              <a:gd name="connsiteY6-28" fmla="*/ 1048511 h 1061693"/>
              <a:gd name="connsiteX7-29" fmla="*/ 1569 w 2287945"/>
              <a:gd name="connsiteY7-30" fmla="*/ 649118 h 1061693"/>
              <a:gd name="connsiteX0-31" fmla="*/ 1569 w 2288962"/>
              <a:gd name="connsiteY0-32" fmla="*/ 649118 h 1067618"/>
              <a:gd name="connsiteX1-33" fmla="*/ 896919 w 2288962"/>
              <a:gd name="connsiteY1-34" fmla="*/ 115718 h 1067618"/>
              <a:gd name="connsiteX2-35" fmla="*/ 1920848 w 2288962"/>
              <a:gd name="connsiteY2-36" fmla="*/ 468 h 1067618"/>
              <a:gd name="connsiteX3-37" fmla="*/ 2287569 w 2288962"/>
              <a:gd name="connsiteY3-38" fmla="*/ 134768 h 1067618"/>
              <a:gd name="connsiteX4-39" fmla="*/ 1814617 w 2288962"/>
              <a:gd name="connsiteY4-40" fmla="*/ 337130 h 1067618"/>
              <a:gd name="connsiteX5-41" fmla="*/ 1354119 w 2288962"/>
              <a:gd name="connsiteY5-42" fmla="*/ 934868 h 1067618"/>
              <a:gd name="connsiteX6-43" fmla="*/ 697495 w 2288962"/>
              <a:gd name="connsiteY6-44" fmla="*/ 1048511 h 1067618"/>
              <a:gd name="connsiteX7-45" fmla="*/ 1569 w 2288962"/>
              <a:gd name="connsiteY7-46" fmla="*/ 649118 h 1067618"/>
              <a:gd name="connsiteX0-47" fmla="*/ 1569 w 2325812"/>
              <a:gd name="connsiteY0-48" fmla="*/ 658611 h 1077110"/>
              <a:gd name="connsiteX1-49" fmla="*/ 896919 w 2325812"/>
              <a:gd name="connsiteY1-50" fmla="*/ 125211 h 1077110"/>
              <a:gd name="connsiteX2-51" fmla="*/ 1920848 w 2325812"/>
              <a:gd name="connsiteY2-52" fmla="*/ 9961 h 1077110"/>
              <a:gd name="connsiteX3-53" fmla="*/ 2324631 w 2325812"/>
              <a:gd name="connsiteY3-54" fmla="*/ 304466 h 1077110"/>
              <a:gd name="connsiteX4-55" fmla="*/ 1814617 w 2325812"/>
              <a:gd name="connsiteY4-56" fmla="*/ 346623 h 1077110"/>
              <a:gd name="connsiteX5-57" fmla="*/ 1354119 w 2325812"/>
              <a:gd name="connsiteY5-58" fmla="*/ 944361 h 1077110"/>
              <a:gd name="connsiteX6-59" fmla="*/ 697495 w 2325812"/>
              <a:gd name="connsiteY6-60" fmla="*/ 1058004 h 1077110"/>
              <a:gd name="connsiteX7-61" fmla="*/ 1569 w 2325812"/>
              <a:gd name="connsiteY7-62" fmla="*/ 658611 h 1077110"/>
              <a:gd name="connsiteX0-63" fmla="*/ 1215 w 2325483"/>
              <a:gd name="connsiteY0-64" fmla="*/ 748085 h 1166584"/>
              <a:gd name="connsiteX1-65" fmla="*/ 871440 w 2325483"/>
              <a:gd name="connsiteY1-66" fmla="*/ 47502 h 1166584"/>
              <a:gd name="connsiteX2-67" fmla="*/ 1920494 w 2325483"/>
              <a:gd name="connsiteY2-68" fmla="*/ 99435 h 1166584"/>
              <a:gd name="connsiteX3-69" fmla="*/ 2324277 w 2325483"/>
              <a:gd name="connsiteY3-70" fmla="*/ 393940 h 1166584"/>
              <a:gd name="connsiteX4-71" fmla="*/ 1814263 w 2325483"/>
              <a:gd name="connsiteY4-72" fmla="*/ 436097 h 1166584"/>
              <a:gd name="connsiteX5-73" fmla="*/ 1353765 w 2325483"/>
              <a:gd name="connsiteY5-74" fmla="*/ 1033835 h 1166584"/>
              <a:gd name="connsiteX6-75" fmla="*/ 697141 w 2325483"/>
              <a:gd name="connsiteY6-76" fmla="*/ 1147478 h 1166584"/>
              <a:gd name="connsiteX7-77" fmla="*/ 1215 w 2325483"/>
              <a:gd name="connsiteY7-78" fmla="*/ 748085 h 1166584"/>
              <a:gd name="connsiteX0-79" fmla="*/ 1215 w 2336857"/>
              <a:gd name="connsiteY0-80" fmla="*/ 744603 h 1163102"/>
              <a:gd name="connsiteX1-81" fmla="*/ 871440 w 2336857"/>
              <a:gd name="connsiteY1-82" fmla="*/ 44020 h 1163102"/>
              <a:gd name="connsiteX2-83" fmla="*/ 1920494 w 2336857"/>
              <a:gd name="connsiteY2-84" fmla="*/ 95953 h 1163102"/>
              <a:gd name="connsiteX3-85" fmla="*/ 2159681 w 2336857"/>
              <a:gd name="connsiteY3-86" fmla="*/ 283892 h 1163102"/>
              <a:gd name="connsiteX4-87" fmla="*/ 2324277 w 2336857"/>
              <a:gd name="connsiteY4-88" fmla="*/ 390458 h 1163102"/>
              <a:gd name="connsiteX5-89" fmla="*/ 1814263 w 2336857"/>
              <a:gd name="connsiteY5-90" fmla="*/ 432615 h 1163102"/>
              <a:gd name="connsiteX6-91" fmla="*/ 1353765 w 2336857"/>
              <a:gd name="connsiteY6-92" fmla="*/ 1030353 h 1163102"/>
              <a:gd name="connsiteX7-93" fmla="*/ 697141 w 2336857"/>
              <a:gd name="connsiteY7-94" fmla="*/ 1143996 h 1163102"/>
              <a:gd name="connsiteX8" fmla="*/ 1215 w 2336857"/>
              <a:gd name="connsiteY8" fmla="*/ 744603 h 1163102"/>
              <a:gd name="connsiteX0-95" fmla="*/ 1215 w 2336857"/>
              <a:gd name="connsiteY0-96" fmla="*/ 733778 h 1152277"/>
              <a:gd name="connsiteX1-97" fmla="*/ 871440 w 2336857"/>
              <a:gd name="connsiteY1-98" fmla="*/ 33195 h 1152277"/>
              <a:gd name="connsiteX2-99" fmla="*/ 1752380 w 2336857"/>
              <a:gd name="connsiteY2-100" fmla="*/ 129358 h 1152277"/>
              <a:gd name="connsiteX3-101" fmla="*/ 2159681 w 2336857"/>
              <a:gd name="connsiteY3-102" fmla="*/ 273067 h 1152277"/>
              <a:gd name="connsiteX4-103" fmla="*/ 2324277 w 2336857"/>
              <a:gd name="connsiteY4-104" fmla="*/ 379633 h 1152277"/>
              <a:gd name="connsiteX5-105" fmla="*/ 1814263 w 2336857"/>
              <a:gd name="connsiteY5-106" fmla="*/ 421790 h 1152277"/>
              <a:gd name="connsiteX6-107" fmla="*/ 1353765 w 2336857"/>
              <a:gd name="connsiteY6-108" fmla="*/ 1019528 h 1152277"/>
              <a:gd name="connsiteX7-109" fmla="*/ 697141 w 2336857"/>
              <a:gd name="connsiteY7-110" fmla="*/ 1133171 h 1152277"/>
              <a:gd name="connsiteX8-111" fmla="*/ 1215 w 2336857"/>
              <a:gd name="connsiteY8-112" fmla="*/ 733778 h 1152277"/>
              <a:gd name="connsiteX0-113" fmla="*/ 1200 w 2336842"/>
              <a:gd name="connsiteY0-114" fmla="*/ 625049 h 1043548"/>
              <a:gd name="connsiteX1-115" fmla="*/ 870310 w 2336842"/>
              <a:gd name="connsiteY1-116" fmla="*/ 67187 h 1043548"/>
              <a:gd name="connsiteX2-117" fmla="*/ 1752365 w 2336842"/>
              <a:gd name="connsiteY2-118" fmla="*/ 20629 h 1043548"/>
              <a:gd name="connsiteX3-119" fmla="*/ 2159666 w 2336842"/>
              <a:gd name="connsiteY3-120" fmla="*/ 164338 h 1043548"/>
              <a:gd name="connsiteX4-121" fmla="*/ 2324262 w 2336842"/>
              <a:gd name="connsiteY4-122" fmla="*/ 270904 h 1043548"/>
              <a:gd name="connsiteX5-123" fmla="*/ 1814248 w 2336842"/>
              <a:gd name="connsiteY5-124" fmla="*/ 313061 h 1043548"/>
              <a:gd name="connsiteX6-125" fmla="*/ 1353750 w 2336842"/>
              <a:gd name="connsiteY6-126" fmla="*/ 910799 h 1043548"/>
              <a:gd name="connsiteX7-127" fmla="*/ 697126 w 2336842"/>
              <a:gd name="connsiteY7-128" fmla="*/ 1024442 h 1043548"/>
              <a:gd name="connsiteX8-129" fmla="*/ 1200 w 2336842"/>
              <a:gd name="connsiteY8-130" fmla="*/ 625049 h 1043548"/>
              <a:gd name="connsiteX0-131" fmla="*/ 1200 w 2335207"/>
              <a:gd name="connsiteY0-132" fmla="*/ 625049 h 1039930"/>
              <a:gd name="connsiteX1-133" fmla="*/ 870310 w 2335207"/>
              <a:gd name="connsiteY1-134" fmla="*/ 67187 h 1039930"/>
              <a:gd name="connsiteX2-135" fmla="*/ 1752365 w 2335207"/>
              <a:gd name="connsiteY2-136" fmla="*/ 20629 h 1039930"/>
              <a:gd name="connsiteX3-137" fmla="*/ 2159666 w 2335207"/>
              <a:gd name="connsiteY3-138" fmla="*/ 164338 h 1039930"/>
              <a:gd name="connsiteX4-139" fmla="*/ 2324262 w 2335207"/>
              <a:gd name="connsiteY4-140" fmla="*/ 270904 h 1039930"/>
              <a:gd name="connsiteX5-141" fmla="*/ 1844666 w 2335207"/>
              <a:gd name="connsiteY5-142" fmla="*/ 471308 h 1039930"/>
              <a:gd name="connsiteX6-143" fmla="*/ 1353750 w 2335207"/>
              <a:gd name="connsiteY6-144" fmla="*/ 910799 h 1039930"/>
              <a:gd name="connsiteX7-145" fmla="*/ 697126 w 2335207"/>
              <a:gd name="connsiteY7-146" fmla="*/ 1024442 h 1039930"/>
              <a:gd name="connsiteX8-147" fmla="*/ 1200 w 2335207"/>
              <a:gd name="connsiteY8-148" fmla="*/ 625049 h 1039930"/>
              <a:gd name="connsiteX0-149" fmla="*/ 1200 w 2335207"/>
              <a:gd name="connsiteY0-150" fmla="*/ 581508 h 996389"/>
              <a:gd name="connsiteX1-151" fmla="*/ 870310 w 2335207"/>
              <a:gd name="connsiteY1-152" fmla="*/ 23646 h 996389"/>
              <a:gd name="connsiteX2-153" fmla="*/ 1778087 w 2335207"/>
              <a:gd name="connsiteY2-154" fmla="*/ 105113 h 996389"/>
              <a:gd name="connsiteX3-155" fmla="*/ 2159666 w 2335207"/>
              <a:gd name="connsiteY3-156" fmla="*/ 120797 h 996389"/>
              <a:gd name="connsiteX4-157" fmla="*/ 2324262 w 2335207"/>
              <a:gd name="connsiteY4-158" fmla="*/ 227363 h 996389"/>
              <a:gd name="connsiteX5-159" fmla="*/ 1844666 w 2335207"/>
              <a:gd name="connsiteY5-160" fmla="*/ 427767 h 996389"/>
              <a:gd name="connsiteX6-161" fmla="*/ 1353750 w 2335207"/>
              <a:gd name="connsiteY6-162" fmla="*/ 867258 h 996389"/>
              <a:gd name="connsiteX7-163" fmla="*/ 697126 w 2335207"/>
              <a:gd name="connsiteY7-164" fmla="*/ 980901 h 996389"/>
              <a:gd name="connsiteX8-165" fmla="*/ 1200 w 2335207"/>
              <a:gd name="connsiteY8-166" fmla="*/ 581508 h 996389"/>
              <a:gd name="connsiteX0-167" fmla="*/ 1200 w 2333236"/>
              <a:gd name="connsiteY0-168" fmla="*/ 583377 h 998258"/>
              <a:gd name="connsiteX1-169" fmla="*/ 870310 w 2333236"/>
              <a:gd name="connsiteY1-170" fmla="*/ 25515 h 998258"/>
              <a:gd name="connsiteX2-171" fmla="*/ 1778087 w 2333236"/>
              <a:gd name="connsiteY2-172" fmla="*/ 106982 h 998258"/>
              <a:gd name="connsiteX3-173" fmla="*/ 2139990 w 2333236"/>
              <a:gd name="connsiteY3-174" fmla="*/ 220893 h 998258"/>
              <a:gd name="connsiteX4-175" fmla="*/ 2324262 w 2333236"/>
              <a:gd name="connsiteY4-176" fmla="*/ 229232 h 998258"/>
              <a:gd name="connsiteX5-177" fmla="*/ 1844666 w 2333236"/>
              <a:gd name="connsiteY5-178" fmla="*/ 429636 h 998258"/>
              <a:gd name="connsiteX6-179" fmla="*/ 1353750 w 2333236"/>
              <a:gd name="connsiteY6-180" fmla="*/ 869127 h 998258"/>
              <a:gd name="connsiteX7-181" fmla="*/ 697126 w 2333236"/>
              <a:gd name="connsiteY7-182" fmla="*/ 982770 h 998258"/>
              <a:gd name="connsiteX8-183" fmla="*/ 1200 w 2333236"/>
              <a:gd name="connsiteY8-184" fmla="*/ 583377 h 998258"/>
              <a:gd name="connsiteX0-185" fmla="*/ 1200 w 2330609"/>
              <a:gd name="connsiteY0-186" fmla="*/ 583377 h 995820"/>
              <a:gd name="connsiteX1-187" fmla="*/ 870310 w 2330609"/>
              <a:gd name="connsiteY1-188" fmla="*/ 25515 h 995820"/>
              <a:gd name="connsiteX2-189" fmla="*/ 1778087 w 2330609"/>
              <a:gd name="connsiteY2-190" fmla="*/ 106982 h 995820"/>
              <a:gd name="connsiteX3-191" fmla="*/ 2139990 w 2330609"/>
              <a:gd name="connsiteY3-192" fmla="*/ 220893 h 995820"/>
              <a:gd name="connsiteX4-193" fmla="*/ 2324262 w 2330609"/>
              <a:gd name="connsiteY4-194" fmla="*/ 229232 h 995820"/>
              <a:gd name="connsiteX5-195" fmla="*/ 1901920 w 2330609"/>
              <a:gd name="connsiteY5-196" fmla="*/ 573190 h 995820"/>
              <a:gd name="connsiteX6-197" fmla="*/ 1353750 w 2330609"/>
              <a:gd name="connsiteY6-198" fmla="*/ 869127 h 995820"/>
              <a:gd name="connsiteX7-199" fmla="*/ 697126 w 2330609"/>
              <a:gd name="connsiteY7-200" fmla="*/ 982770 h 995820"/>
              <a:gd name="connsiteX8-201" fmla="*/ 1200 w 2330609"/>
              <a:gd name="connsiteY8-202" fmla="*/ 583377 h 995820"/>
              <a:gd name="connsiteX0-203" fmla="*/ 423 w 2329832"/>
              <a:gd name="connsiteY0-204" fmla="*/ 583377 h 871050"/>
              <a:gd name="connsiteX1-205" fmla="*/ 869533 w 2329832"/>
              <a:gd name="connsiteY1-206" fmla="*/ 25515 h 871050"/>
              <a:gd name="connsiteX2-207" fmla="*/ 1777310 w 2329832"/>
              <a:gd name="connsiteY2-208" fmla="*/ 106982 h 871050"/>
              <a:gd name="connsiteX3-209" fmla="*/ 2139213 w 2329832"/>
              <a:gd name="connsiteY3-210" fmla="*/ 220893 h 871050"/>
              <a:gd name="connsiteX4-211" fmla="*/ 2323485 w 2329832"/>
              <a:gd name="connsiteY4-212" fmla="*/ 229232 h 871050"/>
              <a:gd name="connsiteX5-213" fmla="*/ 1901143 w 2329832"/>
              <a:gd name="connsiteY5-214" fmla="*/ 573190 h 871050"/>
              <a:gd name="connsiteX6-215" fmla="*/ 1352973 w 2329832"/>
              <a:gd name="connsiteY6-216" fmla="*/ 869127 h 871050"/>
              <a:gd name="connsiteX7-217" fmla="*/ 762310 w 2329832"/>
              <a:gd name="connsiteY7-218" fmla="*/ 695225 h 871050"/>
              <a:gd name="connsiteX8-219" fmla="*/ 423 w 2329832"/>
              <a:gd name="connsiteY8-220" fmla="*/ 583377 h 871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  <a:cxn ang="0">
                <a:pos x="connsiteX8-111" y="connsiteY8-112"/>
              </a:cxn>
            </a:cxnLst>
            <a:rect l="l" t="t" r="r" b="b"/>
            <a:pathLst>
              <a:path w="2329832" h="871050">
                <a:moveTo>
                  <a:pt x="423" y="583377"/>
                </a:moveTo>
                <a:cubicBezTo>
                  <a:pt x="18294" y="471759"/>
                  <a:pt x="573385" y="104914"/>
                  <a:pt x="869533" y="25515"/>
                </a:cubicBezTo>
                <a:cubicBezTo>
                  <a:pt x="1165681" y="-53884"/>
                  <a:pt x="1565697" y="74419"/>
                  <a:pt x="1777310" y="106982"/>
                </a:cubicBezTo>
                <a:cubicBezTo>
                  <a:pt x="1988923" y="139545"/>
                  <a:pt x="2071916" y="171809"/>
                  <a:pt x="2139213" y="220893"/>
                </a:cubicBezTo>
                <a:cubicBezTo>
                  <a:pt x="2206510" y="269977"/>
                  <a:pt x="2363163" y="170516"/>
                  <a:pt x="2323485" y="229232"/>
                </a:cubicBezTo>
                <a:cubicBezTo>
                  <a:pt x="2283807" y="287948"/>
                  <a:pt x="2056718" y="439840"/>
                  <a:pt x="1901143" y="573190"/>
                </a:cubicBezTo>
                <a:cubicBezTo>
                  <a:pt x="1745568" y="706540"/>
                  <a:pt x="1542778" y="848788"/>
                  <a:pt x="1352973" y="869127"/>
                </a:cubicBezTo>
                <a:cubicBezTo>
                  <a:pt x="1163168" y="889466"/>
                  <a:pt x="987735" y="742850"/>
                  <a:pt x="762310" y="695225"/>
                </a:cubicBezTo>
                <a:cubicBezTo>
                  <a:pt x="536885" y="647600"/>
                  <a:pt x="-17448" y="694995"/>
                  <a:pt x="423" y="583377"/>
                </a:cubicBezTo>
                <a:close/>
              </a:path>
            </a:pathLst>
          </a:custGeom>
          <a:solidFill>
            <a:srgbClr val="4A7E5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Freeform: Shape 18"/>
          <p:cNvSpPr/>
          <p:nvPr/>
        </p:nvSpPr>
        <p:spPr>
          <a:xfrm rot="3094409">
            <a:off x="-1068035" y="3347946"/>
            <a:ext cx="2291132" cy="229961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  <a:gd name="connsiteX0-1" fmla="*/ 1569 w 2287756"/>
              <a:gd name="connsiteY0-2" fmla="*/ 549421 h 961996"/>
              <a:gd name="connsiteX1-3" fmla="*/ 896919 w 2287756"/>
              <a:gd name="connsiteY1-4" fmla="*/ 16021 h 961996"/>
              <a:gd name="connsiteX2-5" fmla="*/ 1906569 w 2287756"/>
              <a:gd name="connsiteY2-6" fmla="*/ 130321 h 961996"/>
              <a:gd name="connsiteX3-7" fmla="*/ 2287569 w 2287756"/>
              <a:gd name="connsiteY3-8" fmla="*/ 35071 h 961996"/>
              <a:gd name="connsiteX4-9" fmla="*/ 1868469 w 2287756"/>
              <a:gd name="connsiteY4-10" fmla="*/ 530371 h 961996"/>
              <a:gd name="connsiteX5-11" fmla="*/ 1354119 w 2287756"/>
              <a:gd name="connsiteY5-12" fmla="*/ 835171 h 961996"/>
              <a:gd name="connsiteX6-13" fmla="*/ 697495 w 2287756"/>
              <a:gd name="connsiteY6-14" fmla="*/ 948814 h 961996"/>
              <a:gd name="connsiteX7" fmla="*/ 1569 w 2287756"/>
              <a:gd name="connsiteY7" fmla="*/ 549421 h 961996"/>
              <a:gd name="connsiteX0-15" fmla="*/ 1569 w 2287945"/>
              <a:gd name="connsiteY0-16" fmla="*/ 649118 h 1061693"/>
              <a:gd name="connsiteX1-17" fmla="*/ 896919 w 2287945"/>
              <a:gd name="connsiteY1-18" fmla="*/ 115718 h 1061693"/>
              <a:gd name="connsiteX2-19" fmla="*/ 1920848 w 2287945"/>
              <a:gd name="connsiteY2-20" fmla="*/ 468 h 1061693"/>
              <a:gd name="connsiteX3-21" fmla="*/ 2287569 w 2287945"/>
              <a:gd name="connsiteY3-22" fmla="*/ 134768 h 1061693"/>
              <a:gd name="connsiteX4-23" fmla="*/ 1868469 w 2287945"/>
              <a:gd name="connsiteY4-24" fmla="*/ 630068 h 1061693"/>
              <a:gd name="connsiteX5-25" fmla="*/ 1354119 w 2287945"/>
              <a:gd name="connsiteY5-26" fmla="*/ 934868 h 1061693"/>
              <a:gd name="connsiteX6-27" fmla="*/ 697495 w 2287945"/>
              <a:gd name="connsiteY6-28" fmla="*/ 1048511 h 1061693"/>
              <a:gd name="connsiteX7-29" fmla="*/ 1569 w 2287945"/>
              <a:gd name="connsiteY7-30" fmla="*/ 649118 h 1061693"/>
              <a:gd name="connsiteX0-31" fmla="*/ 1569 w 2288962"/>
              <a:gd name="connsiteY0-32" fmla="*/ 649118 h 1067618"/>
              <a:gd name="connsiteX1-33" fmla="*/ 896919 w 2288962"/>
              <a:gd name="connsiteY1-34" fmla="*/ 115718 h 1067618"/>
              <a:gd name="connsiteX2-35" fmla="*/ 1920848 w 2288962"/>
              <a:gd name="connsiteY2-36" fmla="*/ 468 h 1067618"/>
              <a:gd name="connsiteX3-37" fmla="*/ 2287569 w 2288962"/>
              <a:gd name="connsiteY3-38" fmla="*/ 134768 h 1067618"/>
              <a:gd name="connsiteX4-39" fmla="*/ 1814617 w 2288962"/>
              <a:gd name="connsiteY4-40" fmla="*/ 337130 h 1067618"/>
              <a:gd name="connsiteX5-41" fmla="*/ 1354119 w 2288962"/>
              <a:gd name="connsiteY5-42" fmla="*/ 934868 h 1067618"/>
              <a:gd name="connsiteX6-43" fmla="*/ 697495 w 2288962"/>
              <a:gd name="connsiteY6-44" fmla="*/ 1048511 h 1067618"/>
              <a:gd name="connsiteX7-45" fmla="*/ 1569 w 2288962"/>
              <a:gd name="connsiteY7-46" fmla="*/ 649118 h 1067618"/>
              <a:gd name="connsiteX0-47" fmla="*/ 1569 w 2325812"/>
              <a:gd name="connsiteY0-48" fmla="*/ 658611 h 1077110"/>
              <a:gd name="connsiteX1-49" fmla="*/ 896919 w 2325812"/>
              <a:gd name="connsiteY1-50" fmla="*/ 125211 h 1077110"/>
              <a:gd name="connsiteX2-51" fmla="*/ 1920848 w 2325812"/>
              <a:gd name="connsiteY2-52" fmla="*/ 9961 h 1077110"/>
              <a:gd name="connsiteX3-53" fmla="*/ 2324631 w 2325812"/>
              <a:gd name="connsiteY3-54" fmla="*/ 304466 h 1077110"/>
              <a:gd name="connsiteX4-55" fmla="*/ 1814617 w 2325812"/>
              <a:gd name="connsiteY4-56" fmla="*/ 346623 h 1077110"/>
              <a:gd name="connsiteX5-57" fmla="*/ 1354119 w 2325812"/>
              <a:gd name="connsiteY5-58" fmla="*/ 944361 h 1077110"/>
              <a:gd name="connsiteX6-59" fmla="*/ 697495 w 2325812"/>
              <a:gd name="connsiteY6-60" fmla="*/ 1058004 h 1077110"/>
              <a:gd name="connsiteX7-61" fmla="*/ 1569 w 2325812"/>
              <a:gd name="connsiteY7-62" fmla="*/ 658611 h 1077110"/>
              <a:gd name="connsiteX0-63" fmla="*/ 1215 w 2325483"/>
              <a:gd name="connsiteY0-64" fmla="*/ 748085 h 1166584"/>
              <a:gd name="connsiteX1-65" fmla="*/ 871440 w 2325483"/>
              <a:gd name="connsiteY1-66" fmla="*/ 47502 h 1166584"/>
              <a:gd name="connsiteX2-67" fmla="*/ 1920494 w 2325483"/>
              <a:gd name="connsiteY2-68" fmla="*/ 99435 h 1166584"/>
              <a:gd name="connsiteX3-69" fmla="*/ 2324277 w 2325483"/>
              <a:gd name="connsiteY3-70" fmla="*/ 393940 h 1166584"/>
              <a:gd name="connsiteX4-71" fmla="*/ 1814263 w 2325483"/>
              <a:gd name="connsiteY4-72" fmla="*/ 436097 h 1166584"/>
              <a:gd name="connsiteX5-73" fmla="*/ 1353765 w 2325483"/>
              <a:gd name="connsiteY5-74" fmla="*/ 1033835 h 1166584"/>
              <a:gd name="connsiteX6-75" fmla="*/ 697141 w 2325483"/>
              <a:gd name="connsiteY6-76" fmla="*/ 1147478 h 1166584"/>
              <a:gd name="connsiteX7-77" fmla="*/ 1215 w 2325483"/>
              <a:gd name="connsiteY7-78" fmla="*/ 748085 h 1166584"/>
              <a:gd name="connsiteX0-79" fmla="*/ 1215 w 2336857"/>
              <a:gd name="connsiteY0-80" fmla="*/ 744603 h 1163102"/>
              <a:gd name="connsiteX1-81" fmla="*/ 871440 w 2336857"/>
              <a:gd name="connsiteY1-82" fmla="*/ 44020 h 1163102"/>
              <a:gd name="connsiteX2-83" fmla="*/ 1920494 w 2336857"/>
              <a:gd name="connsiteY2-84" fmla="*/ 95953 h 1163102"/>
              <a:gd name="connsiteX3-85" fmla="*/ 2159681 w 2336857"/>
              <a:gd name="connsiteY3-86" fmla="*/ 283892 h 1163102"/>
              <a:gd name="connsiteX4-87" fmla="*/ 2324277 w 2336857"/>
              <a:gd name="connsiteY4-88" fmla="*/ 390458 h 1163102"/>
              <a:gd name="connsiteX5-89" fmla="*/ 1814263 w 2336857"/>
              <a:gd name="connsiteY5-90" fmla="*/ 432615 h 1163102"/>
              <a:gd name="connsiteX6-91" fmla="*/ 1353765 w 2336857"/>
              <a:gd name="connsiteY6-92" fmla="*/ 1030353 h 1163102"/>
              <a:gd name="connsiteX7-93" fmla="*/ 697141 w 2336857"/>
              <a:gd name="connsiteY7-94" fmla="*/ 1143996 h 1163102"/>
              <a:gd name="connsiteX8" fmla="*/ 1215 w 2336857"/>
              <a:gd name="connsiteY8" fmla="*/ 744603 h 1163102"/>
              <a:gd name="connsiteX0-95" fmla="*/ 1215 w 2336857"/>
              <a:gd name="connsiteY0-96" fmla="*/ 733778 h 1152277"/>
              <a:gd name="connsiteX1-97" fmla="*/ 871440 w 2336857"/>
              <a:gd name="connsiteY1-98" fmla="*/ 33195 h 1152277"/>
              <a:gd name="connsiteX2-99" fmla="*/ 1752380 w 2336857"/>
              <a:gd name="connsiteY2-100" fmla="*/ 129358 h 1152277"/>
              <a:gd name="connsiteX3-101" fmla="*/ 2159681 w 2336857"/>
              <a:gd name="connsiteY3-102" fmla="*/ 273067 h 1152277"/>
              <a:gd name="connsiteX4-103" fmla="*/ 2324277 w 2336857"/>
              <a:gd name="connsiteY4-104" fmla="*/ 379633 h 1152277"/>
              <a:gd name="connsiteX5-105" fmla="*/ 1814263 w 2336857"/>
              <a:gd name="connsiteY5-106" fmla="*/ 421790 h 1152277"/>
              <a:gd name="connsiteX6-107" fmla="*/ 1353765 w 2336857"/>
              <a:gd name="connsiteY6-108" fmla="*/ 1019528 h 1152277"/>
              <a:gd name="connsiteX7-109" fmla="*/ 697141 w 2336857"/>
              <a:gd name="connsiteY7-110" fmla="*/ 1133171 h 1152277"/>
              <a:gd name="connsiteX8-111" fmla="*/ 1215 w 2336857"/>
              <a:gd name="connsiteY8-112" fmla="*/ 733778 h 1152277"/>
              <a:gd name="connsiteX0-113" fmla="*/ 1200 w 2336842"/>
              <a:gd name="connsiteY0-114" fmla="*/ 625049 h 1043548"/>
              <a:gd name="connsiteX1-115" fmla="*/ 870310 w 2336842"/>
              <a:gd name="connsiteY1-116" fmla="*/ 67187 h 1043548"/>
              <a:gd name="connsiteX2-117" fmla="*/ 1752365 w 2336842"/>
              <a:gd name="connsiteY2-118" fmla="*/ 20629 h 1043548"/>
              <a:gd name="connsiteX3-119" fmla="*/ 2159666 w 2336842"/>
              <a:gd name="connsiteY3-120" fmla="*/ 164338 h 1043548"/>
              <a:gd name="connsiteX4-121" fmla="*/ 2324262 w 2336842"/>
              <a:gd name="connsiteY4-122" fmla="*/ 270904 h 1043548"/>
              <a:gd name="connsiteX5-123" fmla="*/ 1814248 w 2336842"/>
              <a:gd name="connsiteY5-124" fmla="*/ 313061 h 1043548"/>
              <a:gd name="connsiteX6-125" fmla="*/ 1353750 w 2336842"/>
              <a:gd name="connsiteY6-126" fmla="*/ 910799 h 1043548"/>
              <a:gd name="connsiteX7-127" fmla="*/ 697126 w 2336842"/>
              <a:gd name="connsiteY7-128" fmla="*/ 1024442 h 1043548"/>
              <a:gd name="connsiteX8-129" fmla="*/ 1200 w 2336842"/>
              <a:gd name="connsiteY8-130" fmla="*/ 625049 h 1043548"/>
              <a:gd name="connsiteX0-131" fmla="*/ 1200 w 2335207"/>
              <a:gd name="connsiteY0-132" fmla="*/ 625049 h 1039930"/>
              <a:gd name="connsiteX1-133" fmla="*/ 870310 w 2335207"/>
              <a:gd name="connsiteY1-134" fmla="*/ 67187 h 1039930"/>
              <a:gd name="connsiteX2-135" fmla="*/ 1752365 w 2335207"/>
              <a:gd name="connsiteY2-136" fmla="*/ 20629 h 1039930"/>
              <a:gd name="connsiteX3-137" fmla="*/ 2159666 w 2335207"/>
              <a:gd name="connsiteY3-138" fmla="*/ 164338 h 1039930"/>
              <a:gd name="connsiteX4-139" fmla="*/ 2324262 w 2335207"/>
              <a:gd name="connsiteY4-140" fmla="*/ 270904 h 1039930"/>
              <a:gd name="connsiteX5-141" fmla="*/ 1844666 w 2335207"/>
              <a:gd name="connsiteY5-142" fmla="*/ 471308 h 1039930"/>
              <a:gd name="connsiteX6-143" fmla="*/ 1353750 w 2335207"/>
              <a:gd name="connsiteY6-144" fmla="*/ 910799 h 1039930"/>
              <a:gd name="connsiteX7-145" fmla="*/ 697126 w 2335207"/>
              <a:gd name="connsiteY7-146" fmla="*/ 1024442 h 1039930"/>
              <a:gd name="connsiteX8-147" fmla="*/ 1200 w 2335207"/>
              <a:gd name="connsiteY8-148" fmla="*/ 625049 h 1039930"/>
              <a:gd name="connsiteX0-149" fmla="*/ 1200 w 2335207"/>
              <a:gd name="connsiteY0-150" fmla="*/ 581508 h 996389"/>
              <a:gd name="connsiteX1-151" fmla="*/ 870310 w 2335207"/>
              <a:gd name="connsiteY1-152" fmla="*/ 23646 h 996389"/>
              <a:gd name="connsiteX2-153" fmla="*/ 1778087 w 2335207"/>
              <a:gd name="connsiteY2-154" fmla="*/ 105113 h 996389"/>
              <a:gd name="connsiteX3-155" fmla="*/ 2159666 w 2335207"/>
              <a:gd name="connsiteY3-156" fmla="*/ 120797 h 996389"/>
              <a:gd name="connsiteX4-157" fmla="*/ 2324262 w 2335207"/>
              <a:gd name="connsiteY4-158" fmla="*/ 227363 h 996389"/>
              <a:gd name="connsiteX5-159" fmla="*/ 1844666 w 2335207"/>
              <a:gd name="connsiteY5-160" fmla="*/ 427767 h 996389"/>
              <a:gd name="connsiteX6-161" fmla="*/ 1353750 w 2335207"/>
              <a:gd name="connsiteY6-162" fmla="*/ 867258 h 996389"/>
              <a:gd name="connsiteX7-163" fmla="*/ 697126 w 2335207"/>
              <a:gd name="connsiteY7-164" fmla="*/ 980901 h 996389"/>
              <a:gd name="connsiteX8-165" fmla="*/ 1200 w 2335207"/>
              <a:gd name="connsiteY8-166" fmla="*/ 581508 h 996389"/>
              <a:gd name="connsiteX0-167" fmla="*/ 1200 w 2333236"/>
              <a:gd name="connsiteY0-168" fmla="*/ 583377 h 998258"/>
              <a:gd name="connsiteX1-169" fmla="*/ 870310 w 2333236"/>
              <a:gd name="connsiteY1-170" fmla="*/ 25515 h 998258"/>
              <a:gd name="connsiteX2-171" fmla="*/ 1778087 w 2333236"/>
              <a:gd name="connsiteY2-172" fmla="*/ 106982 h 998258"/>
              <a:gd name="connsiteX3-173" fmla="*/ 2139990 w 2333236"/>
              <a:gd name="connsiteY3-174" fmla="*/ 220893 h 998258"/>
              <a:gd name="connsiteX4-175" fmla="*/ 2324262 w 2333236"/>
              <a:gd name="connsiteY4-176" fmla="*/ 229232 h 998258"/>
              <a:gd name="connsiteX5-177" fmla="*/ 1844666 w 2333236"/>
              <a:gd name="connsiteY5-178" fmla="*/ 429636 h 998258"/>
              <a:gd name="connsiteX6-179" fmla="*/ 1353750 w 2333236"/>
              <a:gd name="connsiteY6-180" fmla="*/ 869127 h 998258"/>
              <a:gd name="connsiteX7-181" fmla="*/ 697126 w 2333236"/>
              <a:gd name="connsiteY7-182" fmla="*/ 982770 h 998258"/>
              <a:gd name="connsiteX8-183" fmla="*/ 1200 w 2333236"/>
              <a:gd name="connsiteY8-184" fmla="*/ 583377 h 998258"/>
              <a:gd name="connsiteX0-185" fmla="*/ 1200 w 2330609"/>
              <a:gd name="connsiteY0-186" fmla="*/ 583377 h 995820"/>
              <a:gd name="connsiteX1-187" fmla="*/ 870310 w 2330609"/>
              <a:gd name="connsiteY1-188" fmla="*/ 25515 h 995820"/>
              <a:gd name="connsiteX2-189" fmla="*/ 1778087 w 2330609"/>
              <a:gd name="connsiteY2-190" fmla="*/ 106982 h 995820"/>
              <a:gd name="connsiteX3-191" fmla="*/ 2139990 w 2330609"/>
              <a:gd name="connsiteY3-192" fmla="*/ 220893 h 995820"/>
              <a:gd name="connsiteX4-193" fmla="*/ 2324262 w 2330609"/>
              <a:gd name="connsiteY4-194" fmla="*/ 229232 h 995820"/>
              <a:gd name="connsiteX5-195" fmla="*/ 1901920 w 2330609"/>
              <a:gd name="connsiteY5-196" fmla="*/ 573190 h 995820"/>
              <a:gd name="connsiteX6-197" fmla="*/ 1353750 w 2330609"/>
              <a:gd name="connsiteY6-198" fmla="*/ 869127 h 995820"/>
              <a:gd name="connsiteX7-199" fmla="*/ 697126 w 2330609"/>
              <a:gd name="connsiteY7-200" fmla="*/ 982770 h 995820"/>
              <a:gd name="connsiteX8-201" fmla="*/ 1200 w 2330609"/>
              <a:gd name="connsiteY8-202" fmla="*/ 583377 h 995820"/>
              <a:gd name="connsiteX0-203" fmla="*/ 423 w 2329832"/>
              <a:gd name="connsiteY0-204" fmla="*/ 583377 h 871050"/>
              <a:gd name="connsiteX1-205" fmla="*/ 869533 w 2329832"/>
              <a:gd name="connsiteY1-206" fmla="*/ 25515 h 871050"/>
              <a:gd name="connsiteX2-207" fmla="*/ 1777310 w 2329832"/>
              <a:gd name="connsiteY2-208" fmla="*/ 106982 h 871050"/>
              <a:gd name="connsiteX3-209" fmla="*/ 2139213 w 2329832"/>
              <a:gd name="connsiteY3-210" fmla="*/ 220893 h 871050"/>
              <a:gd name="connsiteX4-211" fmla="*/ 2323485 w 2329832"/>
              <a:gd name="connsiteY4-212" fmla="*/ 229232 h 871050"/>
              <a:gd name="connsiteX5-213" fmla="*/ 1901143 w 2329832"/>
              <a:gd name="connsiteY5-214" fmla="*/ 573190 h 871050"/>
              <a:gd name="connsiteX6-215" fmla="*/ 1352973 w 2329832"/>
              <a:gd name="connsiteY6-216" fmla="*/ 869127 h 871050"/>
              <a:gd name="connsiteX7-217" fmla="*/ 762310 w 2329832"/>
              <a:gd name="connsiteY7-218" fmla="*/ 695225 h 871050"/>
              <a:gd name="connsiteX8-219" fmla="*/ 423 w 2329832"/>
              <a:gd name="connsiteY8-220" fmla="*/ 583377 h 871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  <a:cxn ang="0">
                <a:pos x="connsiteX8-111" y="connsiteY8-112"/>
              </a:cxn>
            </a:cxnLst>
            <a:rect l="l" t="t" r="r" b="b"/>
            <a:pathLst>
              <a:path w="2329832" h="871050">
                <a:moveTo>
                  <a:pt x="423" y="583377"/>
                </a:moveTo>
                <a:cubicBezTo>
                  <a:pt x="18294" y="471759"/>
                  <a:pt x="573385" y="104914"/>
                  <a:pt x="869533" y="25515"/>
                </a:cubicBezTo>
                <a:cubicBezTo>
                  <a:pt x="1165681" y="-53884"/>
                  <a:pt x="1565697" y="74419"/>
                  <a:pt x="1777310" y="106982"/>
                </a:cubicBezTo>
                <a:cubicBezTo>
                  <a:pt x="1988923" y="139545"/>
                  <a:pt x="2071916" y="171809"/>
                  <a:pt x="2139213" y="220893"/>
                </a:cubicBezTo>
                <a:cubicBezTo>
                  <a:pt x="2206510" y="269977"/>
                  <a:pt x="2363163" y="170516"/>
                  <a:pt x="2323485" y="229232"/>
                </a:cubicBezTo>
                <a:cubicBezTo>
                  <a:pt x="2283807" y="287948"/>
                  <a:pt x="2056718" y="439840"/>
                  <a:pt x="1901143" y="573190"/>
                </a:cubicBezTo>
                <a:cubicBezTo>
                  <a:pt x="1745568" y="706540"/>
                  <a:pt x="1542778" y="848788"/>
                  <a:pt x="1352973" y="869127"/>
                </a:cubicBezTo>
                <a:cubicBezTo>
                  <a:pt x="1163168" y="889466"/>
                  <a:pt x="987735" y="742850"/>
                  <a:pt x="762310" y="695225"/>
                </a:cubicBezTo>
                <a:cubicBezTo>
                  <a:pt x="536885" y="647600"/>
                  <a:pt x="-17448" y="694995"/>
                  <a:pt x="423" y="583377"/>
                </a:cubicBezTo>
                <a:close/>
              </a:path>
            </a:pathLst>
          </a:custGeom>
          <a:solidFill>
            <a:srgbClr val="46765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Freeform: Shape 19"/>
          <p:cNvSpPr/>
          <p:nvPr/>
        </p:nvSpPr>
        <p:spPr>
          <a:xfrm rot="3570158">
            <a:off x="2049836" y="-304366"/>
            <a:ext cx="2617575" cy="398754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311" h="835359">
                <a:moveTo>
                  <a:pt x="6124" y="549421"/>
                </a:moveTo>
                <a:cubicBezTo>
                  <a:pt x="-70076" y="412896"/>
                  <a:pt x="583974" y="85871"/>
                  <a:pt x="901474" y="16021"/>
                </a:cubicBezTo>
                <a:cubicBezTo>
                  <a:pt x="1218974" y="-53829"/>
                  <a:pt x="1679349" y="127146"/>
                  <a:pt x="1911124" y="130321"/>
                </a:cubicBezTo>
                <a:cubicBezTo>
                  <a:pt x="2142899" y="133496"/>
                  <a:pt x="2298474" y="-31604"/>
                  <a:pt x="2292124" y="35071"/>
                </a:cubicBezTo>
                <a:cubicBezTo>
                  <a:pt x="2285774" y="101746"/>
                  <a:pt x="2028599" y="397021"/>
                  <a:pt x="1873024" y="530371"/>
                </a:cubicBezTo>
                <a:cubicBezTo>
                  <a:pt x="1717449" y="663721"/>
                  <a:pt x="1672999" y="828821"/>
                  <a:pt x="1358674" y="835171"/>
                </a:cubicBezTo>
                <a:cubicBezTo>
                  <a:pt x="1044349" y="841521"/>
                  <a:pt x="82324" y="685946"/>
                  <a:pt x="6124" y="549421"/>
                </a:cubicBezTo>
                <a:close/>
              </a:path>
            </a:pathLst>
          </a:custGeom>
          <a:solidFill>
            <a:srgbClr val="4D836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1" name="Group 20"/>
          <p:cNvGrpSpPr/>
          <p:nvPr/>
        </p:nvGrpSpPr>
        <p:grpSpPr>
          <a:xfrm>
            <a:off x="7345814" y="-276886"/>
            <a:ext cx="1694998" cy="1400801"/>
            <a:chOff x="6143137" y="2063388"/>
            <a:chExt cx="1694998" cy="1400801"/>
          </a:xfr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Freeform: Shape 21"/>
            <p:cNvSpPr/>
            <p:nvPr/>
          </p:nvSpPr>
          <p:spPr>
            <a:xfrm>
              <a:off x="6143137" y="2063388"/>
              <a:ext cx="1626683" cy="1400801"/>
            </a:xfrm>
            <a:custGeom>
              <a:avLst/>
              <a:gdLst>
                <a:gd name="connsiteX0" fmla="*/ 1565763 w 1626683"/>
                <a:gd name="connsiteY0" fmla="*/ 95612 h 1400801"/>
                <a:gd name="connsiteX1" fmla="*/ 676763 w 1626683"/>
                <a:gd name="connsiteY1" fmla="*/ 6712 h 1400801"/>
                <a:gd name="connsiteX2" fmla="*/ 448163 w 1626683"/>
                <a:gd name="connsiteY2" fmla="*/ 209912 h 1400801"/>
                <a:gd name="connsiteX3" fmla="*/ 587863 w 1626683"/>
                <a:gd name="connsiteY3" fmla="*/ 298812 h 1400801"/>
                <a:gd name="connsiteX4" fmla="*/ 283063 w 1626683"/>
                <a:gd name="connsiteY4" fmla="*/ 362312 h 1400801"/>
                <a:gd name="connsiteX5" fmla="*/ 194163 w 1626683"/>
                <a:gd name="connsiteY5" fmla="*/ 502012 h 1400801"/>
                <a:gd name="connsiteX6" fmla="*/ 435463 w 1626683"/>
                <a:gd name="connsiteY6" fmla="*/ 565512 h 1400801"/>
                <a:gd name="connsiteX7" fmla="*/ 54463 w 1626683"/>
                <a:gd name="connsiteY7" fmla="*/ 692512 h 1400801"/>
                <a:gd name="connsiteX8" fmla="*/ 92563 w 1626683"/>
                <a:gd name="connsiteY8" fmla="*/ 857612 h 1400801"/>
                <a:gd name="connsiteX9" fmla="*/ 244963 w 1626683"/>
                <a:gd name="connsiteY9" fmla="*/ 921112 h 1400801"/>
                <a:gd name="connsiteX10" fmla="*/ 3663 w 1626683"/>
                <a:gd name="connsiteY10" fmla="*/ 1124312 h 1400801"/>
                <a:gd name="connsiteX11" fmla="*/ 130663 w 1626683"/>
                <a:gd name="connsiteY11" fmla="*/ 1391012 h 1400801"/>
                <a:gd name="connsiteX12" fmla="*/ 537063 w 1626683"/>
                <a:gd name="connsiteY12" fmla="*/ 1314812 h 1400801"/>
                <a:gd name="connsiteX13" fmla="*/ 638663 w 1626683"/>
                <a:gd name="connsiteY13" fmla="*/ 1048112 h 1400801"/>
                <a:gd name="connsiteX14" fmla="*/ 740263 w 1626683"/>
                <a:gd name="connsiteY14" fmla="*/ 1175112 h 1400801"/>
                <a:gd name="connsiteX15" fmla="*/ 879963 w 1626683"/>
                <a:gd name="connsiteY15" fmla="*/ 997312 h 1400801"/>
                <a:gd name="connsiteX16" fmla="*/ 791063 w 1626683"/>
                <a:gd name="connsiteY16" fmla="*/ 844912 h 1400801"/>
                <a:gd name="connsiteX17" fmla="*/ 1032363 w 1626683"/>
                <a:gd name="connsiteY17" fmla="*/ 1022712 h 1400801"/>
                <a:gd name="connsiteX18" fmla="*/ 1210163 w 1626683"/>
                <a:gd name="connsiteY18" fmla="*/ 984612 h 1400801"/>
                <a:gd name="connsiteX19" fmla="*/ 1172063 w 1626683"/>
                <a:gd name="connsiteY19" fmla="*/ 819512 h 1400801"/>
                <a:gd name="connsiteX20" fmla="*/ 1108563 w 1626683"/>
                <a:gd name="connsiteY20" fmla="*/ 654412 h 1400801"/>
                <a:gd name="connsiteX21" fmla="*/ 1324463 w 1626683"/>
                <a:gd name="connsiteY21" fmla="*/ 819512 h 1400801"/>
                <a:gd name="connsiteX22" fmla="*/ 1578463 w 1626683"/>
                <a:gd name="connsiteY22" fmla="*/ 794112 h 1400801"/>
                <a:gd name="connsiteX23" fmla="*/ 1553063 w 1626683"/>
                <a:gd name="connsiteY23" fmla="*/ 540112 h 1400801"/>
                <a:gd name="connsiteX24" fmla="*/ 1565763 w 1626683"/>
                <a:gd name="connsiteY24" fmla="*/ 95612 h 140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26683" h="1400801">
                  <a:moveTo>
                    <a:pt x="1565763" y="95612"/>
                  </a:moveTo>
                  <a:cubicBezTo>
                    <a:pt x="1419713" y="6712"/>
                    <a:pt x="863029" y="-12338"/>
                    <a:pt x="676763" y="6712"/>
                  </a:cubicBezTo>
                  <a:cubicBezTo>
                    <a:pt x="490497" y="25762"/>
                    <a:pt x="462980" y="161229"/>
                    <a:pt x="448163" y="209912"/>
                  </a:cubicBezTo>
                  <a:cubicBezTo>
                    <a:pt x="433346" y="258595"/>
                    <a:pt x="615380" y="273412"/>
                    <a:pt x="587863" y="298812"/>
                  </a:cubicBezTo>
                  <a:cubicBezTo>
                    <a:pt x="560346" y="324212"/>
                    <a:pt x="348680" y="328445"/>
                    <a:pt x="283063" y="362312"/>
                  </a:cubicBezTo>
                  <a:cubicBezTo>
                    <a:pt x="217446" y="396179"/>
                    <a:pt x="168763" y="468145"/>
                    <a:pt x="194163" y="502012"/>
                  </a:cubicBezTo>
                  <a:cubicBezTo>
                    <a:pt x="219563" y="535879"/>
                    <a:pt x="458746" y="533762"/>
                    <a:pt x="435463" y="565512"/>
                  </a:cubicBezTo>
                  <a:cubicBezTo>
                    <a:pt x="412180" y="597262"/>
                    <a:pt x="111613" y="643829"/>
                    <a:pt x="54463" y="692512"/>
                  </a:cubicBezTo>
                  <a:cubicBezTo>
                    <a:pt x="-2687" y="741195"/>
                    <a:pt x="60813" y="819512"/>
                    <a:pt x="92563" y="857612"/>
                  </a:cubicBezTo>
                  <a:cubicBezTo>
                    <a:pt x="124313" y="895712"/>
                    <a:pt x="259780" y="876662"/>
                    <a:pt x="244963" y="921112"/>
                  </a:cubicBezTo>
                  <a:cubicBezTo>
                    <a:pt x="230146" y="965562"/>
                    <a:pt x="22713" y="1045995"/>
                    <a:pt x="3663" y="1124312"/>
                  </a:cubicBezTo>
                  <a:cubicBezTo>
                    <a:pt x="-15387" y="1202629"/>
                    <a:pt x="41763" y="1359262"/>
                    <a:pt x="130663" y="1391012"/>
                  </a:cubicBezTo>
                  <a:cubicBezTo>
                    <a:pt x="219563" y="1422762"/>
                    <a:pt x="452396" y="1371962"/>
                    <a:pt x="537063" y="1314812"/>
                  </a:cubicBezTo>
                  <a:cubicBezTo>
                    <a:pt x="621730" y="1257662"/>
                    <a:pt x="604796" y="1071395"/>
                    <a:pt x="638663" y="1048112"/>
                  </a:cubicBezTo>
                  <a:cubicBezTo>
                    <a:pt x="672530" y="1024829"/>
                    <a:pt x="700047" y="1183579"/>
                    <a:pt x="740263" y="1175112"/>
                  </a:cubicBezTo>
                  <a:cubicBezTo>
                    <a:pt x="780479" y="1166645"/>
                    <a:pt x="871496" y="1052345"/>
                    <a:pt x="879963" y="997312"/>
                  </a:cubicBezTo>
                  <a:cubicBezTo>
                    <a:pt x="888430" y="942279"/>
                    <a:pt x="765663" y="840679"/>
                    <a:pt x="791063" y="844912"/>
                  </a:cubicBezTo>
                  <a:cubicBezTo>
                    <a:pt x="816463" y="849145"/>
                    <a:pt x="962513" y="999429"/>
                    <a:pt x="1032363" y="1022712"/>
                  </a:cubicBezTo>
                  <a:cubicBezTo>
                    <a:pt x="1102213" y="1045995"/>
                    <a:pt x="1186880" y="1018479"/>
                    <a:pt x="1210163" y="984612"/>
                  </a:cubicBezTo>
                  <a:cubicBezTo>
                    <a:pt x="1233446" y="950745"/>
                    <a:pt x="1188996" y="874545"/>
                    <a:pt x="1172063" y="819512"/>
                  </a:cubicBezTo>
                  <a:cubicBezTo>
                    <a:pt x="1155130" y="764479"/>
                    <a:pt x="1083163" y="654412"/>
                    <a:pt x="1108563" y="654412"/>
                  </a:cubicBezTo>
                  <a:cubicBezTo>
                    <a:pt x="1133963" y="654412"/>
                    <a:pt x="1246146" y="796229"/>
                    <a:pt x="1324463" y="819512"/>
                  </a:cubicBezTo>
                  <a:cubicBezTo>
                    <a:pt x="1402780" y="842795"/>
                    <a:pt x="1540363" y="840679"/>
                    <a:pt x="1578463" y="794112"/>
                  </a:cubicBezTo>
                  <a:cubicBezTo>
                    <a:pt x="1616563" y="747545"/>
                    <a:pt x="1557296" y="654412"/>
                    <a:pt x="1553063" y="540112"/>
                  </a:cubicBezTo>
                  <a:cubicBezTo>
                    <a:pt x="1548830" y="425812"/>
                    <a:pt x="1711813" y="184512"/>
                    <a:pt x="1565763" y="95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E8463"/>
                </a:gs>
                <a:gs pos="100000">
                  <a:srgbClr val="33614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671323" y="2174213"/>
              <a:ext cx="1166812" cy="648661"/>
            </a:xfrm>
            <a:custGeom>
              <a:avLst/>
              <a:gdLst>
                <a:gd name="connsiteX0" fmla="*/ 1222390 w 1351626"/>
                <a:gd name="connsiteY0" fmla="*/ 10186 h 924610"/>
                <a:gd name="connsiteX1" fmla="*/ 536590 w 1351626"/>
                <a:gd name="connsiteY1" fmla="*/ 289586 h 924610"/>
                <a:gd name="connsiteX2" fmla="*/ 28590 w 1351626"/>
                <a:gd name="connsiteY2" fmla="*/ 797586 h 924610"/>
                <a:gd name="connsiteX3" fmla="*/ 104790 w 1351626"/>
                <a:gd name="connsiteY3" fmla="*/ 899186 h 924610"/>
                <a:gd name="connsiteX4" fmla="*/ 447690 w 1351626"/>
                <a:gd name="connsiteY4" fmla="*/ 416586 h 924610"/>
                <a:gd name="connsiteX5" fmla="*/ 866790 w 1351626"/>
                <a:gd name="connsiteY5" fmla="*/ 226086 h 924610"/>
                <a:gd name="connsiteX6" fmla="*/ 1273190 w 1351626"/>
                <a:gd name="connsiteY6" fmla="*/ 73686 h 924610"/>
                <a:gd name="connsiteX7" fmla="*/ 1349390 w 1351626"/>
                <a:gd name="connsiteY7" fmla="*/ 60986 h 924610"/>
                <a:gd name="connsiteX8" fmla="*/ 1222390 w 1351626"/>
                <a:gd name="connsiteY8" fmla="*/ 10186 h 924610"/>
                <a:gd name="connsiteX0-1" fmla="*/ 1222390 w 1351626"/>
                <a:gd name="connsiteY0-2" fmla="*/ 10186 h 894122"/>
                <a:gd name="connsiteX1-3" fmla="*/ 536590 w 1351626"/>
                <a:gd name="connsiteY1-4" fmla="*/ 289586 h 894122"/>
                <a:gd name="connsiteX2-5" fmla="*/ 28590 w 1351626"/>
                <a:gd name="connsiteY2-6" fmla="*/ 797586 h 894122"/>
                <a:gd name="connsiteX3-7" fmla="*/ 104790 w 1351626"/>
                <a:gd name="connsiteY3-8" fmla="*/ 861086 h 894122"/>
                <a:gd name="connsiteX4-9" fmla="*/ 447690 w 1351626"/>
                <a:gd name="connsiteY4-10" fmla="*/ 416586 h 894122"/>
                <a:gd name="connsiteX5-11" fmla="*/ 866790 w 1351626"/>
                <a:gd name="connsiteY5-12" fmla="*/ 226086 h 894122"/>
                <a:gd name="connsiteX6-13" fmla="*/ 1273190 w 1351626"/>
                <a:gd name="connsiteY6-14" fmla="*/ 73686 h 894122"/>
                <a:gd name="connsiteX7-15" fmla="*/ 1349390 w 1351626"/>
                <a:gd name="connsiteY7-16" fmla="*/ 60986 h 894122"/>
                <a:gd name="connsiteX8-17" fmla="*/ 1222390 w 1351626"/>
                <a:gd name="connsiteY8-18" fmla="*/ 10186 h 894122"/>
                <a:gd name="connsiteX0-19" fmla="*/ 1222755 w 1351991"/>
                <a:gd name="connsiteY0-20" fmla="*/ 10186 h 891309"/>
                <a:gd name="connsiteX1-21" fmla="*/ 536955 w 1351991"/>
                <a:gd name="connsiteY1-22" fmla="*/ 289586 h 891309"/>
                <a:gd name="connsiteX2-23" fmla="*/ 28955 w 1351991"/>
                <a:gd name="connsiteY2-24" fmla="*/ 797586 h 891309"/>
                <a:gd name="connsiteX3-25" fmla="*/ 105155 w 1351991"/>
                <a:gd name="connsiteY3-26" fmla="*/ 861086 h 891309"/>
                <a:gd name="connsiteX4-27" fmla="*/ 460755 w 1351991"/>
                <a:gd name="connsiteY4-28" fmla="*/ 454686 h 891309"/>
                <a:gd name="connsiteX5-29" fmla="*/ 867155 w 1351991"/>
                <a:gd name="connsiteY5-30" fmla="*/ 226086 h 891309"/>
                <a:gd name="connsiteX6-31" fmla="*/ 1273555 w 1351991"/>
                <a:gd name="connsiteY6-32" fmla="*/ 73686 h 891309"/>
                <a:gd name="connsiteX7-33" fmla="*/ 1349755 w 1351991"/>
                <a:gd name="connsiteY7-34" fmla="*/ 60986 h 891309"/>
                <a:gd name="connsiteX8-35" fmla="*/ 1222755 w 1351991"/>
                <a:gd name="connsiteY8-36" fmla="*/ 10186 h 8913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51991" h="891309">
                  <a:moveTo>
                    <a:pt x="1222755" y="10186"/>
                  </a:moveTo>
                  <a:cubicBezTo>
                    <a:pt x="1087288" y="48286"/>
                    <a:pt x="735922" y="158353"/>
                    <a:pt x="536955" y="289586"/>
                  </a:cubicBezTo>
                  <a:cubicBezTo>
                    <a:pt x="337988" y="420819"/>
                    <a:pt x="100922" y="702336"/>
                    <a:pt x="28955" y="797586"/>
                  </a:cubicBezTo>
                  <a:cubicBezTo>
                    <a:pt x="-43012" y="892836"/>
                    <a:pt x="33188" y="918236"/>
                    <a:pt x="105155" y="861086"/>
                  </a:cubicBezTo>
                  <a:cubicBezTo>
                    <a:pt x="177122" y="803936"/>
                    <a:pt x="333755" y="560519"/>
                    <a:pt x="460755" y="454686"/>
                  </a:cubicBezTo>
                  <a:cubicBezTo>
                    <a:pt x="587755" y="348853"/>
                    <a:pt x="731688" y="289586"/>
                    <a:pt x="867155" y="226086"/>
                  </a:cubicBezTo>
                  <a:cubicBezTo>
                    <a:pt x="1002622" y="162586"/>
                    <a:pt x="1193122" y="101203"/>
                    <a:pt x="1273555" y="73686"/>
                  </a:cubicBezTo>
                  <a:cubicBezTo>
                    <a:pt x="1353988" y="46169"/>
                    <a:pt x="1356105" y="69453"/>
                    <a:pt x="1349755" y="60986"/>
                  </a:cubicBezTo>
                  <a:cubicBezTo>
                    <a:pt x="1343405" y="52519"/>
                    <a:pt x="1358222" y="-27914"/>
                    <a:pt x="1222755" y="10186"/>
                  </a:cubicBezTo>
                  <a:close/>
                </a:path>
              </a:pathLst>
            </a:custGeom>
            <a:solidFill>
              <a:srgbClr val="0A3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pic>
        <p:nvPicPr>
          <p:cNvPr id="53" name="Picture 52" descr="Fresh Produce Clipart Clipart Bundle 03 10 High-quality Images Wall Art Paper Craft Apparel Digital Prints Commercial Use - Etsy-Photoroo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840000">
            <a:off x="10109200" y="3043555"/>
            <a:ext cx="2201545" cy="23952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 rot="18476610">
            <a:off x="8336805" y="377852"/>
            <a:ext cx="2619105" cy="2102938"/>
            <a:chOff x="6089111" y="2063387"/>
            <a:chExt cx="1748983" cy="1404298"/>
          </a:xfr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" name="Freeform: Shape 24"/>
            <p:cNvSpPr/>
            <p:nvPr/>
          </p:nvSpPr>
          <p:spPr>
            <a:xfrm>
              <a:off x="6089111" y="2063387"/>
              <a:ext cx="1680709" cy="1404298"/>
            </a:xfrm>
            <a:custGeom>
              <a:avLst/>
              <a:gdLst>
                <a:gd name="connsiteX0" fmla="*/ 1565763 w 1626683"/>
                <a:gd name="connsiteY0" fmla="*/ 95612 h 1400801"/>
                <a:gd name="connsiteX1" fmla="*/ 676763 w 1626683"/>
                <a:gd name="connsiteY1" fmla="*/ 6712 h 1400801"/>
                <a:gd name="connsiteX2" fmla="*/ 448163 w 1626683"/>
                <a:gd name="connsiteY2" fmla="*/ 209912 h 1400801"/>
                <a:gd name="connsiteX3" fmla="*/ 587863 w 1626683"/>
                <a:gd name="connsiteY3" fmla="*/ 298812 h 1400801"/>
                <a:gd name="connsiteX4" fmla="*/ 283063 w 1626683"/>
                <a:gd name="connsiteY4" fmla="*/ 362312 h 1400801"/>
                <a:gd name="connsiteX5" fmla="*/ 194163 w 1626683"/>
                <a:gd name="connsiteY5" fmla="*/ 502012 h 1400801"/>
                <a:gd name="connsiteX6" fmla="*/ 435463 w 1626683"/>
                <a:gd name="connsiteY6" fmla="*/ 565512 h 1400801"/>
                <a:gd name="connsiteX7" fmla="*/ 54463 w 1626683"/>
                <a:gd name="connsiteY7" fmla="*/ 692512 h 1400801"/>
                <a:gd name="connsiteX8" fmla="*/ 92563 w 1626683"/>
                <a:gd name="connsiteY8" fmla="*/ 857612 h 1400801"/>
                <a:gd name="connsiteX9" fmla="*/ 244963 w 1626683"/>
                <a:gd name="connsiteY9" fmla="*/ 921112 h 1400801"/>
                <a:gd name="connsiteX10" fmla="*/ 3663 w 1626683"/>
                <a:gd name="connsiteY10" fmla="*/ 1124312 h 1400801"/>
                <a:gd name="connsiteX11" fmla="*/ 130663 w 1626683"/>
                <a:gd name="connsiteY11" fmla="*/ 1391012 h 1400801"/>
                <a:gd name="connsiteX12" fmla="*/ 537063 w 1626683"/>
                <a:gd name="connsiteY12" fmla="*/ 1314812 h 1400801"/>
                <a:gd name="connsiteX13" fmla="*/ 638663 w 1626683"/>
                <a:gd name="connsiteY13" fmla="*/ 1048112 h 1400801"/>
                <a:gd name="connsiteX14" fmla="*/ 740263 w 1626683"/>
                <a:gd name="connsiteY14" fmla="*/ 1175112 h 1400801"/>
                <a:gd name="connsiteX15" fmla="*/ 879963 w 1626683"/>
                <a:gd name="connsiteY15" fmla="*/ 997312 h 1400801"/>
                <a:gd name="connsiteX16" fmla="*/ 791063 w 1626683"/>
                <a:gd name="connsiteY16" fmla="*/ 844912 h 1400801"/>
                <a:gd name="connsiteX17" fmla="*/ 1032363 w 1626683"/>
                <a:gd name="connsiteY17" fmla="*/ 1022712 h 1400801"/>
                <a:gd name="connsiteX18" fmla="*/ 1210163 w 1626683"/>
                <a:gd name="connsiteY18" fmla="*/ 984612 h 1400801"/>
                <a:gd name="connsiteX19" fmla="*/ 1172063 w 1626683"/>
                <a:gd name="connsiteY19" fmla="*/ 819512 h 1400801"/>
                <a:gd name="connsiteX20" fmla="*/ 1108563 w 1626683"/>
                <a:gd name="connsiteY20" fmla="*/ 654412 h 1400801"/>
                <a:gd name="connsiteX21" fmla="*/ 1324463 w 1626683"/>
                <a:gd name="connsiteY21" fmla="*/ 819512 h 1400801"/>
                <a:gd name="connsiteX22" fmla="*/ 1578463 w 1626683"/>
                <a:gd name="connsiteY22" fmla="*/ 794112 h 1400801"/>
                <a:gd name="connsiteX23" fmla="*/ 1553063 w 1626683"/>
                <a:gd name="connsiteY23" fmla="*/ 540112 h 1400801"/>
                <a:gd name="connsiteX24" fmla="*/ 1565763 w 1626683"/>
                <a:gd name="connsiteY24" fmla="*/ 95612 h 1400801"/>
                <a:gd name="connsiteX0-1" fmla="*/ 1562145 w 1623065"/>
                <a:gd name="connsiteY0-2" fmla="*/ 95612 h 1400801"/>
                <a:gd name="connsiteX1-3" fmla="*/ 673145 w 1623065"/>
                <a:gd name="connsiteY1-4" fmla="*/ 6712 h 1400801"/>
                <a:gd name="connsiteX2-5" fmla="*/ 444545 w 1623065"/>
                <a:gd name="connsiteY2-6" fmla="*/ 209912 h 1400801"/>
                <a:gd name="connsiteX3-7" fmla="*/ 584245 w 1623065"/>
                <a:gd name="connsiteY3-8" fmla="*/ 298812 h 1400801"/>
                <a:gd name="connsiteX4-9" fmla="*/ 279445 w 1623065"/>
                <a:gd name="connsiteY4-10" fmla="*/ 362312 h 1400801"/>
                <a:gd name="connsiteX5-11" fmla="*/ 190545 w 1623065"/>
                <a:gd name="connsiteY5-12" fmla="*/ 502012 h 1400801"/>
                <a:gd name="connsiteX6-13" fmla="*/ 431845 w 1623065"/>
                <a:gd name="connsiteY6-14" fmla="*/ 565512 h 1400801"/>
                <a:gd name="connsiteX7-15" fmla="*/ 50845 w 1623065"/>
                <a:gd name="connsiteY7-16" fmla="*/ 692512 h 1400801"/>
                <a:gd name="connsiteX8-17" fmla="*/ 88945 w 1623065"/>
                <a:gd name="connsiteY8-18" fmla="*/ 857612 h 1400801"/>
                <a:gd name="connsiteX9-19" fmla="*/ 136487 w 1623065"/>
                <a:gd name="connsiteY9-20" fmla="*/ 938345 h 1400801"/>
                <a:gd name="connsiteX10-21" fmla="*/ 45 w 1623065"/>
                <a:gd name="connsiteY10-22" fmla="*/ 1124312 h 1400801"/>
                <a:gd name="connsiteX11-23" fmla="*/ 127045 w 1623065"/>
                <a:gd name="connsiteY11-24" fmla="*/ 1391012 h 1400801"/>
                <a:gd name="connsiteX12-25" fmla="*/ 533445 w 1623065"/>
                <a:gd name="connsiteY12-26" fmla="*/ 1314812 h 1400801"/>
                <a:gd name="connsiteX13-27" fmla="*/ 635045 w 1623065"/>
                <a:gd name="connsiteY13-28" fmla="*/ 1048112 h 1400801"/>
                <a:gd name="connsiteX14-29" fmla="*/ 736645 w 1623065"/>
                <a:gd name="connsiteY14-30" fmla="*/ 1175112 h 1400801"/>
                <a:gd name="connsiteX15-31" fmla="*/ 876345 w 1623065"/>
                <a:gd name="connsiteY15-32" fmla="*/ 997312 h 1400801"/>
                <a:gd name="connsiteX16-33" fmla="*/ 787445 w 1623065"/>
                <a:gd name="connsiteY16-34" fmla="*/ 844912 h 1400801"/>
                <a:gd name="connsiteX17-35" fmla="*/ 1028745 w 1623065"/>
                <a:gd name="connsiteY17-36" fmla="*/ 1022712 h 1400801"/>
                <a:gd name="connsiteX18-37" fmla="*/ 1206545 w 1623065"/>
                <a:gd name="connsiteY18-38" fmla="*/ 984612 h 1400801"/>
                <a:gd name="connsiteX19-39" fmla="*/ 1168445 w 1623065"/>
                <a:gd name="connsiteY19-40" fmla="*/ 819512 h 1400801"/>
                <a:gd name="connsiteX20-41" fmla="*/ 1104945 w 1623065"/>
                <a:gd name="connsiteY20-42" fmla="*/ 654412 h 1400801"/>
                <a:gd name="connsiteX21-43" fmla="*/ 1320845 w 1623065"/>
                <a:gd name="connsiteY21-44" fmla="*/ 819512 h 1400801"/>
                <a:gd name="connsiteX22-45" fmla="*/ 1574845 w 1623065"/>
                <a:gd name="connsiteY22-46" fmla="*/ 794112 h 1400801"/>
                <a:gd name="connsiteX23-47" fmla="*/ 1549445 w 1623065"/>
                <a:gd name="connsiteY23-48" fmla="*/ 540112 h 1400801"/>
                <a:gd name="connsiteX24-49" fmla="*/ 1562145 w 1623065"/>
                <a:gd name="connsiteY24-50" fmla="*/ 95612 h 1400801"/>
                <a:gd name="connsiteX0-51" fmla="*/ 1563325 w 1624245"/>
                <a:gd name="connsiteY0-52" fmla="*/ 95612 h 1400801"/>
                <a:gd name="connsiteX1-53" fmla="*/ 674325 w 1624245"/>
                <a:gd name="connsiteY1-54" fmla="*/ 6712 h 1400801"/>
                <a:gd name="connsiteX2-55" fmla="*/ 445725 w 1624245"/>
                <a:gd name="connsiteY2-56" fmla="*/ 209912 h 1400801"/>
                <a:gd name="connsiteX3-57" fmla="*/ 585425 w 1624245"/>
                <a:gd name="connsiteY3-58" fmla="*/ 298812 h 1400801"/>
                <a:gd name="connsiteX4-59" fmla="*/ 280625 w 1624245"/>
                <a:gd name="connsiteY4-60" fmla="*/ 362312 h 1400801"/>
                <a:gd name="connsiteX5-61" fmla="*/ 191725 w 1624245"/>
                <a:gd name="connsiteY5-62" fmla="*/ 502012 h 1400801"/>
                <a:gd name="connsiteX6-63" fmla="*/ 433025 w 1624245"/>
                <a:gd name="connsiteY6-64" fmla="*/ 565512 h 1400801"/>
                <a:gd name="connsiteX7-65" fmla="*/ 16201 w 1624245"/>
                <a:gd name="connsiteY7-66" fmla="*/ 591396 h 1400801"/>
                <a:gd name="connsiteX8-67" fmla="*/ 90125 w 1624245"/>
                <a:gd name="connsiteY8-68" fmla="*/ 857612 h 1400801"/>
                <a:gd name="connsiteX9-69" fmla="*/ 137667 w 1624245"/>
                <a:gd name="connsiteY9-70" fmla="*/ 938345 h 1400801"/>
                <a:gd name="connsiteX10-71" fmla="*/ 1225 w 1624245"/>
                <a:gd name="connsiteY10-72" fmla="*/ 1124312 h 1400801"/>
                <a:gd name="connsiteX11-73" fmla="*/ 128225 w 1624245"/>
                <a:gd name="connsiteY11-74" fmla="*/ 1391012 h 1400801"/>
                <a:gd name="connsiteX12-75" fmla="*/ 534625 w 1624245"/>
                <a:gd name="connsiteY12-76" fmla="*/ 1314812 h 1400801"/>
                <a:gd name="connsiteX13-77" fmla="*/ 636225 w 1624245"/>
                <a:gd name="connsiteY13-78" fmla="*/ 1048112 h 1400801"/>
                <a:gd name="connsiteX14-79" fmla="*/ 737825 w 1624245"/>
                <a:gd name="connsiteY14-80" fmla="*/ 1175112 h 1400801"/>
                <a:gd name="connsiteX15-81" fmla="*/ 877525 w 1624245"/>
                <a:gd name="connsiteY15-82" fmla="*/ 997312 h 1400801"/>
                <a:gd name="connsiteX16-83" fmla="*/ 788625 w 1624245"/>
                <a:gd name="connsiteY16-84" fmla="*/ 844912 h 1400801"/>
                <a:gd name="connsiteX17-85" fmla="*/ 1029925 w 1624245"/>
                <a:gd name="connsiteY17-86" fmla="*/ 1022712 h 1400801"/>
                <a:gd name="connsiteX18-87" fmla="*/ 1207725 w 1624245"/>
                <a:gd name="connsiteY18-88" fmla="*/ 984612 h 1400801"/>
                <a:gd name="connsiteX19-89" fmla="*/ 1169625 w 1624245"/>
                <a:gd name="connsiteY19-90" fmla="*/ 819512 h 1400801"/>
                <a:gd name="connsiteX20-91" fmla="*/ 1106125 w 1624245"/>
                <a:gd name="connsiteY20-92" fmla="*/ 654412 h 1400801"/>
                <a:gd name="connsiteX21-93" fmla="*/ 1322025 w 1624245"/>
                <a:gd name="connsiteY21-94" fmla="*/ 819512 h 1400801"/>
                <a:gd name="connsiteX22-95" fmla="*/ 1576025 w 1624245"/>
                <a:gd name="connsiteY22-96" fmla="*/ 794112 h 1400801"/>
                <a:gd name="connsiteX23-97" fmla="*/ 1550625 w 1624245"/>
                <a:gd name="connsiteY23-98" fmla="*/ 540112 h 1400801"/>
                <a:gd name="connsiteX24-99" fmla="*/ 1563325 w 1624245"/>
                <a:gd name="connsiteY24-100" fmla="*/ 95612 h 1400801"/>
                <a:gd name="connsiteX0-101" fmla="*/ 1562145 w 1623065"/>
                <a:gd name="connsiteY0-102" fmla="*/ 95612 h 1400801"/>
                <a:gd name="connsiteX1-103" fmla="*/ 673145 w 1623065"/>
                <a:gd name="connsiteY1-104" fmla="*/ 6712 h 1400801"/>
                <a:gd name="connsiteX2-105" fmla="*/ 444545 w 1623065"/>
                <a:gd name="connsiteY2-106" fmla="*/ 209912 h 1400801"/>
                <a:gd name="connsiteX3-107" fmla="*/ 584245 w 1623065"/>
                <a:gd name="connsiteY3-108" fmla="*/ 298812 h 1400801"/>
                <a:gd name="connsiteX4-109" fmla="*/ 279445 w 1623065"/>
                <a:gd name="connsiteY4-110" fmla="*/ 362312 h 1400801"/>
                <a:gd name="connsiteX5-111" fmla="*/ 190545 w 1623065"/>
                <a:gd name="connsiteY5-112" fmla="*/ 502012 h 1400801"/>
                <a:gd name="connsiteX6-113" fmla="*/ 431845 w 1623065"/>
                <a:gd name="connsiteY6-114" fmla="*/ 565512 h 1400801"/>
                <a:gd name="connsiteX7-115" fmla="*/ 56738 w 1623065"/>
                <a:gd name="connsiteY7-116" fmla="*/ 644901 h 1400801"/>
                <a:gd name="connsiteX8-117" fmla="*/ 88945 w 1623065"/>
                <a:gd name="connsiteY8-118" fmla="*/ 857612 h 1400801"/>
                <a:gd name="connsiteX9-119" fmla="*/ 136487 w 1623065"/>
                <a:gd name="connsiteY9-120" fmla="*/ 938345 h 1400801"/>
                <a:gd name="connsiteX10-121" fmla="*/ 45 w 1623065"/>
                <a:gd name="connsiteY10-122" fmla="*/ 1124312 h 1400801"/>
                <a:gd name="connsiteX11-123" fmla="*/ 127045 w 1623065"/>
                <a:gd name="connsiteY11-124" fmla="*/ 1391012 h 1400801"/>
                <a:gd name="connsiteX12-125" fmla="*/ 533445 w 1623065"/>
                <a:gd name="connsiteY12-126" fmla="*/ 1314812 h 1400801"/>
                <a:gd name="connsiteX13-127" fmla="*/ 635045 w 1623065"/>
                <a:gd name="connsiteY13-128" fmla="*/ 1048112 h 1400801"/>
                <a:gd name="connsiteX14-129" fmla="*/ 736645 w 1623065"/>
                <a:gd name="connsiteY14-130" fmla="*/ 1175112 h 1400801"/>
                <a:gd name="connsiteX15-131" fmla="*/ 876345 w 1623065"/>
                <a:gd name="connsiteY15-132" fmla="*/ 997312 h 1400801"/>
                <a:gd name="connsiteX16-133" fmla="*/ 787445 w 1623065"/>
                <a:gd name="connsiteY16-134" fmla="*/ 844912 h 1400801"/>
                <a:gd name="connsiteX17-135" fmla="*/ 1028745 w 1623065"/>
                <a:gd name="connsiteY17-136" fmla="*/ 1022712 h 1400801"/>
                <a:gd name="connsiteX18-137" fmla="*/ 1206545 w 1623065"/>
                <a:gd name="connsiteY18-138" fmla="*/ 984612 h 1400801"/>
                <a:gd name="connsiteX19-139" fmla="*/ 1168445 w 1623065"/>
                <a:gd name="connsiteY19-140" fmla="*/ 819512 h 1400801"/>
                <a:gd name="connsiteX20-141" fmla="*/ 1104945 w 1623065"/>
                <a:gd name="connsiteY20-142" fmla="*/ 654412 h 1400801"/>
                <a:gd name="connsiteX21-143" fmla="*/ 1320845 w 1623065"/>
                <a:gd name="connsiteY21-144" fmla="*/ 819512 h 1400801"/>
                <a:gd name="connsiteX22-145" fmla="*/ 1574845 w 1623065"/>
                <a:gd name="connsiteY22-146" fmla="*/ 794112 h 1400801"/>
                <a:gd name="connsiteX23-147" fmla="*/ 1549445 w 1623065"/>
                <a:gd name="connsiteY23-148" fmla="*/ 540112 h 1400801"/>
                <a:gd name="connsiteX24-149" fmla="*/ 1562145 w 1623065"/>
                <a:gd name="connsiteY24-150" fmla="*/ 95612 h 1400801"/>
                <a:gd name="connsiteX0-151" fmla="*/ 1619482 w 1680402"/>
                <a:gd name="connsiteY0-152" fmla="*/ 95612 h 1405766"/>
                <a:gd name="connsiteX1-153" fmla="*/ 730482 w 1680402"/>
                <a:gd name="connsiteY1-154" fmla="*/ 6712 h 1405766"/>
                <a:gd name="connsiteX2-155" fmla="*/ 501882 w 1680402"/>
                <a:gd name="connsiteY2-156" fmla="*/ 209912 h 1405766"/>
                <a:gd name="connsiteX3-157" fmla="*/ 641582 w 1680402"/>
                <a:gd name="connsiteY3-158" fmla="*/ 298812 h 1405766"/>
                <a:gd name="connsiteX4-159" fmla="*/ 336782 w 1680402"/>
                <a:gd name="connsiteY4-160" fmla="*/ 362312 h 1405766"/>
                <a:gd name="connsiteX5-161" fmla="*/ 247882 w 1680402"/>
                <a:gd name="connsiteY5-162" fmla="*/ 502012 h 1405766"/>
                <a:gd name="connsiteX6-163" fmla="*/ 489182 w 1680402"/>
                <a:gd name="connsiteY6-164" fmla="*/ 565512 h 1405766"/>
                <a:gd name="connsiteX7-165" fmla="*/ 114075 w 1680402"/>
                <a:gd name="connsiteY7-166" fmla="*/ 644901 h 1405766"/>
                <a:gd name="connsiteX8-167" fmla="*/ 146282 w 1680402"/>
                <a:gd name="connsiteY8-168" fmla="*/ 857612 h 1405766"/>
                <a:gd name="connsiteX9-169" fmla="*/ 193824 w 1680402"/>
                <a:gd name="connsiteY9-170" fmla="*/ 938345 h 1405766"/>
                <a:gd name="connsiteX10-171" fmla="*/ 20 w 1680402"/>
                <a:gd name="connsiteY10-172" fmla="*/ 1050743 h 1405766"/>
                <a:gd name="connsiteX11-173" fmla="*/ 184382 w 1680402"/>
                <a:gd name="connsiteY11-174" fmla="*/ 1391012 h 1405766"/>
                <a:gd name="connsiteX12-175" fmla="*/ 590782 w 1680402"/>
                <a:gd name="connsiteY12-176" fmla="*/ 1314812 h 1405766"/>
                <a:gd name="connsiteX13-177" fmla="*/ 692382 w 1680402"/>
                <a:gd name="connsiteY13-178" fmla="*/ 1048112 h 1405766"/>
                <a:gd name="connsiteX14-179" fmla="*/ 793982 w 1680402"/>
                <a:gd name="connsiteY14-180" fmla="*/ 1175112 h 1405766"/>
                <a:gd name="connsiteX15-181" fmla="*/ 933682 w 1680402"/>
                <a:gd name="connsiteY15-182" fmla="*/ 997312 h 1405766"/>
                <a:gd name="connsiteX16-183" fmla="*/ 844782 w 1680402"/>
                <a:gd name="connsiteY16-184" fmla="*/ 844912 h 1405766"/>
                <a:gd name="connsiteX17-185" fmla="*/ 1086082 w 1680402"/>
                <a:gd name="connsiteY17-186" fmla="*/ 1022712 h 1405766"/>
                <a:gd name="connsiteX18-187" fmla="*/ 1263882 w 1680402"/>
                <a:gd name="connsiteY18-188" fmla="*/ 984612 h 1405766"/>
                <a:gd name="connsiteX19-189" fmla="*/ 1225782 w 1680402"/>
                <a:gd name="connsiteY19-190" fmla="*/ 819512 h 1405766"/>
                <a:gd name="connsiteX20-191" fmla="*/ 1162282 w 1680402"/>
                <a:gd name="connsiteY20-192" fmla="*/ 654412 h 1405766"/>
                <a:gd name="connsiteX21-193" fmla="*/ 1378182 w 1680402"/>
                <a:gd name="connsiteY21-194" fmla="*/ 819512 h 1405766"/>
                <a:gd name="connsiteX22-195" fmla="*/ 1632182 w 1680402"/>
                <a:gd name="connsiteY22-196" fmla="*/ 794112 h 1405766"/>
                <a:gd name="connsiteX23-197" fmla="*/ 1606782 w 1680402"/>
                <a:gd name="connsiteY23-198" fmla="*/ 540112 h 1405766"/>
                <a:gd name="connsiteX24-199" fmla="*/ 1619482 w 1680402"/>
                <a:gd name="connsiteY24-200" fmla="*/ 95612 h 1405766"/>
                <a:gd name="connsiteX0-201" fmla="*/ 1619789 w 1680709"/>
                <a:gd name="connsiteY0-202" fmla="*/ 95612 h 1405766"/>
                <a:gd name="connsiteX1-203" fmla="*/ 730789 w 1680709"/>
                <a:gd name="connsiteY1-204" fmla="*/ 6712 h 1405766"/>
                <a:gd name="connsiteX2-205" fmla="*/ 502189 w 1680709"/>
                <a:gd name="connsiteY2-206" fmla="*/ 209912 h 1405766"/>
                <a:gd name="connsiteX3-207" fmla="*/ 641889 w 1680709"/>
                <a:gd name="connsiteY3-208" fmla="*/ 298812 h 1405766"/>
                <a:gd name="connsiteX4-209" fmla="*/ 337089 w 1680709"/>
                <a:gd name="connsiteY4-210" fmla="*/ 362312 h 1405766"/>
                <a:gd name="connsiteX5-211" fmla="*/ 248189 w 1680709"/>
                <a:gd name="connsiteY5-212" fmla="*/ 502012 h 1405766"/>
                <a:gd name="connsiteX6-213" fmla="*/ 489489 w 1680709"/>
                <a:gd name="connsiteY6-214" fmla="*/ 565512 h 1405766"/>
                <a:gd name="connsiteX7-215" fmla="*/ 114382 w 1680709"/>
                <a:gd name="connsiteY7-216" fmla="*/ 644901 h 1405766"/>
                <a:gd name="connsiteX8-217" fmla="*/ 146589 w 1680709"/>
                <a:gd name="connsiteY8-218" fmla="*/ 857612 h 1405766"/>
                <a:gd name="connsiteX9-219" fmla="*/ 139832 w 1680709"/>
                <a:gd name="connsiteY9-220" fmla="*/ 937666 h 1405766"/>
                <a:gd name="connsiteX10-221" fmla="*/ 327 w 1680709"/>
                <a:gd name="connsiteY10-222" fmla="*/ 1050743 h 1405766"/>
                <a:gd name="connsiteX11-223" fmla="*/ 184689 w 1680709"/>
                <a:gd name="connsiteY11-224" fmla="*/ 1391012 h 1405766"/>
                <a:gd name="connsiteX12-225" fmla="*/ 591089 w 1680709"/>
                <a:gd name="connsiteY12-226" fmla="*/ 1314812 h 1405766"/>
                <a:gd name="connsiteX13-227" fmla="*/ 692689 w 1680709"/>
                <a:gd name="connsiteY13-228" fmla="*/ 1048112 h 1405766"/>
                <a:gd name="connsiteX14-229" fmla="*/ 794289 w 1680709"/>
                <a:gd name="connsiteY14-230" fmla="*/ 1175112 h 1405766"/>
                <a:gd name="connsiteX15-231" fmla="*/ 933989 w 1680709"/>
                <a:gd name="connsiteY15-232" fmla="*/ 997312 h 1405766"/>
                <a:gd name="connsiteX16-233" fmla="*/ 845089 w 1680709"/>
                <a:gd name="connsiteY16-234" fmla="*/ 844912 h 1405766"/>
                <a:gd name="connsiteX17-235" fmla="*/ 1086389 w 1680709"/>
                <a:gd name="connsiteY17-236" fmla="*/ 1022712 h 1405766"/>
                <a:gd name="connsiteX18-237" fmla="*/ 1264189 w 1680709"/>
                <a:gd name="connsiteY18-238" fmla="*/ 984612 h 1405766"/>
                <a:gd name="connsiteX19-239" fmla="*/ 1226089 w 1680709"/>
                <a:gd name="connsiteY19-240" fmla="*/ 819512 h 1405766"/>
                <a:gd name="connsiteX20-241" fmla="*/ 1162589 w 1680709"/>
                <a:gd name="connsiteY20-242" fmla="*/ 654412 h 1405766"/>
                <a:gd name="connsiteX21-243" fmla="*/ 1378489 w 1680709"/>
                <a:gd name="connsiteY21-244" fmla="*/ 819512 h 1405766"/>
                <a:gd name="connsiteX22-245" fmla="*/ 1632489 w 1680709"/>
                <a:gd name="connsiteY22-246" fmla="*/ 794112 h 1405766"/>
                <a:gd name="connsiteX23-247" fmla="*/ 1607089 w 1680709"/>
                <a:gd name="connsiteY23-248" fmla="*/ 540112 h 1405766"/>
                <a:gd name="connsiteX24-249" fmla="*/ 1619789 w 1680709"/>
                <a:gd name="connsiteY24-250" fmla="*/ 95612 h 1405766"/>
                <a:gd name="connsiteX0-251" fmla="*/ 1619789 w 1680709"/>
                <a:gd name="connsiteY0-252" fmla="*/ 95612 h 1404753"/>
                <a:gd name="connsiteX1-253" fmla="*/ 730789 w 1680709"/>
                <a:gd name="connsiteY1-254" fmla="*/ 6712 h 1404753"/>
                <a:gd name="connsiteX2-255" fmla="*/ 502189 w 1680709"/>
                <a:gd name="connsiteY2-256" fmla="*/ 209912 h 1404753"/>
                <a:gd name="connsiteX3-257" fmla="*/ 641889 w 1680709"/>
                <a:gd name="connsiteY3-258" fmla="*/ 298812 h 1404753"/>
                <a:gd name="connsiteX4-259" fmla="*/ 337089 w 1680709"/>
                <a:gd name="connsiteY4-260" fmla="*/ 362312 h 1404753"/>
                <a:gd name="connsiteX5-261" fmla="*/ 248189 w 1680709"/>
                <a:gd name="connsiteY5-262" fmla="*/ 502012 h 1404753"/>
                <a:gd name="connsiteX6-263" fmla="*/ 489489 w 1680709"/>
                <a:gd name="connsiteY6-264" fmla="*/ 565512 h 1404753"/>
                <a:gd name="connsiteX7-265" fmla="*/ 114382 w 1680709"/>
                <a:gd name="connsiteY7-266" fmla="*/ 644901 h 1404753"/>
                <a:gd name="connsiteX8-267" fmla="*/ 146589 w 1680709"/>
                <a:gd name="connsiteY8-268" fmla="*/ 857612 h 1404753"/>
                <a:gd name="connsiteX9-269" fmla="*/ 139832 w 1680709"/>
                <a:gd name="connsiteY9-270" fmla="*/ 937666 h 1404753"/>
                <a:gd name="connsiteX10-271" fmla="*/ 327 w 1680709"/>
                <a:gd name="connsiteY10-272" fmla="*/ 1050743 h 1404753"/>
                <a:gd name="connsiteX11-273" fmla="*/ 184689 w 1680709"/>
                <a:gd name="connsiteY11-274" fmla="*/ 1391012 h 1404753"/>
                <a:gd name="connsiteX12-275" fmla="*/ 591089 w 1680709"/>
                <a:gd name="connsiteY12-276" fmla="*/ 1314812 h 1404753"/>
                <a:gd name="connsiteX13-277" fmla="*/ 689403 w 1680709"/>
                <a:gd name="connsiteY13-278" fmla="*/ 1099068 h 1404753"/>
                <a:gd name="connsiteX14-279" fmla="*/ 794289 w 1680709"/>
                <a:gd name="connsiteY14-280" fmla="*/ 1175112 h 1404753"/>
                <a:gd name="connsiteX15-281" fmla="*/ 933989 w 1680709"/>
                <a:gd name="connsiteY15-282" fmla="*/ 997312 h 1404753"/>
                <a:gd name="connsiteX16-283" fmla="*/ 845089 w 1680709"/>
                <a:gd name="connsiteY16-284" fmla="*/ 844912 h 1404753"/>
                <a:gd name="connsiteX17-285" fmla="*/ 1086389 w 1680709"/>
                <a:gd name="connsiteY17-286" fmla="*/ 1022712 h 1404753"/>
                <a:gd name="connsiteX18-287" fmla="*/ 1264189 w 1680709"/>
                <a:gd name="connsiteY18-288" fmla="*/ 984612 h 1404753"/>
                <a:gd name="connsiteX19-289" fmla="*/ 1226089 w 1680709"/>
                <a:gd name="connsiteY19-290" fmla="*/ 819512 h 1404753"/>
                <a:gd name="connsiteX20-291" fmla="*/ 1162589 w 1680709"/>
                <a:gd name="connsiteY20-292" fmla="*/ 654412 h 1404753"/>
                <a:gd name="connsiteX21-293" fmla="*/ 1378489 w 1680709"/>
                <a:gd name="connsiteY21-294" fmla="*/ 819512 h 1404753"/>
                <a:gd name="connsiteX22-295" fmla="*/ 1632489 w 1680709"/>
                <a:gd name="connsiteY22-296" fmla="*/ 794112 h 1404753"/>
                <a:gd name="connsiteX23-297" fmla="*/ 1607089 w 1680709"/>
                <a:gd name="connsiteY23-298" fmla="*/ 540112 h 1404753"/>
                <a:gd name="connsiteX24-299" fmla="*/ 1619789 w 1680709"/>
                <a:gd name="connsiteY24-300" fmla="*/ 95612 h 1404753"/>
                <a:gd name="connsiteX0-301" fmla="*/ 1619789 w 1680709"/>
                <a:gd name="connsiteY0-302" fmla="*/ 95612 h 1404753"/>
                <a:gd name="connsiteX1-303" fmla="*/ 730789 w 1680709"/>
                <a:gd name="connsiteY1-304" fmla="*/ 6712 h 1404753"/>
                <a:gd name="connsiteX2-305" fmla="*/ 502189 w 1680709"/>
                <a:gd name="connsiteY2-306" fmla="*/ 209912 h 1404753"/>
                <a:gd name="connsiteX3-307" fmla="*/ 641889 w 1680709"/>
                <a:gd name="connsiteY3-308" fmla="*/ 298812 h 1404753"/>
                <a:gd name="connsiteX4-309" fmla="*/ 337089 w 1680709"/>
                <a:gd name="connsiteY4-310" fmla="*/ 362312 h 1404753"/>
                <a:gd name="connsiteX5-311" fmla="*/ 248189 w 1680709"/>
                <a:gd name="connsiteY5-312" fmla="*/ 502012 h 1404753"/>
                <a:gd name="connsiteX6-313" fmla="*/ 489489 w 1680709"/>
                <a:gd name="connsiteY6-314" fmla="*/ 565512 h 1404753"/>
                <a:gd name="connsiteX7-315" fmla="*/ 114382 w 1680709"/>
                <a:gd name="connsiteY7-316" fmla="*/ 644901 h 1404753"/>
                <a:gd name="connsiteX8-317" fmla="*/ 146589 w 1680709"/>
                <a:gd name="connsiteY8-318" fmla="*/ 857612 h 1404753"/>
                <a:gd name="connsiteX9-319" fmla="*/ 139832 w 1680709"/>
                <a:gd name="connsiteY9-320" fmla="*/ 937666 h 1404753"/>
                <a:gd name="connsiteX10-321" fmla="*/ 327 w 1680709"/>
                <a:gd name="connsiteY10-322" fmla="*/ 1050743 h 1404753"/>
                <a:gd name="connsiteX11-323" fmla="*/ 184689 w 1680709"/>
                <a:gd name="connsiteY11-324" fmla="*/ 1391012 h 1404753"/>
                <a:gd name="connsiteX12-325" fmla="*/ 591089 w 1680709"/>
                <a:gd name="connsiteY12-326" fmla="*/ 1314812 h 1404753"/>
                <a:gd name="connsiteX13-327" fmla="*/ 689403 w 1680709"/>
                <a:gd name="connsiteY13-328" fmla="*/ 1099068 h 1404753"/>
                <a:gd name="connsiteX14-329" fmla="*/ 819626 w 1680709"/>
                <a:gd name="connsiteY14-330" fmla="*/ 1214504 h 1404753"/>
                <a:gd name="connsiteX15-331" fmla="*/ 933989 w 1680709"/>
                <a:gd name="connsiteY15-332" fmla="*/ 997312 h 1404753"/>
                <a:gd name="connsiteX16-333" fmla="*/ 845089 w 1680709"/>
                <a:gd name="connsiteY16-334" fmla="*/ 844912 h 1404753"/>
                <a:gd name="connsiteX17-335" fmla="*/ 1086389 w 1680709"/>
                <a:gd name="connsiteY17-336" fmla="*/ 1022712 h 1404753"/>
                <a:gd name="connsiteX18-337" fmla="*/ 1264189 w 1680709"/>
                <a:gd name="connsiteY18-338" fmla="*/ 984612 h 1404753"/>
                <a:gd name="connsiteX19-339" fmla="*/ 1226089 w 1680709"/>
                <a:gd name="connsiteY19-340" fmla="*/ 819512 h 1404753"/>
                <a:gd name="connsiteX20-341" fmla="*/ 1162589 w 1680709"/>
                <a:gd name="connsiteY20-342" fmla="*/ 654412 h 1404753"/>
                <a:gd name="connsiteX21-343" fmla="*/ 1378489 w 1680709"/>
                <a:gd name="connsiteY21-344" fmla="*/ 819512 h 1404753"/>
                <a:gd name="connsiteX22-345" fmla="*/ 1632489 w 1680709"/>
                <a:gd name="connsiteY22-346" fmla="*/ 794112 h 1404753"/>
                <a:gd name="connsiteX23-347" fmla="*/ 1607089 w 1680709"/>
                <a:gd name="connsiteY23-348" fmla="*/ 540112 h 1404753"/>
                <a:gd name="connsiteX24-349" fmla="*/ 1619789 w 1680709"/>
                <a:gd name="connsiteY24-350" fmla="*/ 95612 h 1404753"/>
                <a:gd name="connsiteX0-351" fmla="*/ 1619789 w 1680709"/>
                <a:gd name="connsiteY0-352" fmla="*/ 95612 h 1404298"/>
                <a:gd name="connsiteX1-353" fmla="*/ 730789 w 1680709"/>
                <a:gd name="connsiteY1-354" fmla="*/ 6712 h 1404298"/>
                <a:gd name="connsiteX2-355" fmla="*/ 502189 w 1680709"/>
                <a:gd name="connsiteY2-356" fmla="*/ 209912 h 1404298"/>
                <a:gd name="connsiteX3-357" fmla="*/ 641889 w 1680709"/>
                <a:gd name="connsiteY3-358" fmla="*/ 298812 h 1404298"/>
                <a:gd name="connsiteX4-359" fmla="*/ 337089 w 1680709"/>
                <a:gd name="connsiteY4-360" fmla="*/ 362312 h 1404298"/>
                <a:gd name="connsiteX5-361" fmla="*/ 248189 w 1680709"/>
                <a:gd name="connsiteY5-362" fmla="*/ 502012 h 1404298"/>
                <a:gd name="connsiteX6-363" fmla="*/ 489489 w 1680709"/>
                <a:gd name="connsiteY6-364" fmla="*/ 565512 h 1404298"/>
                <a:gd name="connsiteX7-365" fmla="*/ 114382 w 1680709"/>
                <a:gd name="connsiteY7-366" fmla="*/ 644901 h 1404298"/>
                <a:gd name="connsiteX8-367" fmla="*/ 146589 w 1680709"/>
                <a:gd name="connsiteY8-368" fmla="*/ 857612 h 1404298"/>
                <a:gd name="connsiteX9-369" fmla="*/ 139832 w 1680709"/>
                <a:gd name="connsiteY9-370" fmla="*/ 937666 h 1404298"/>
                <a:gd name="connsiteX10-371" fmla="*/ 327 w 1680709"/>
                <a:gd name="connsiteY10-372" fmla="*/ 1050743 h 1404298"/>
                <a:gd name="connsiteX11-373" fmla="*/ 184689 w 1680709"/>
                <a:gd name="connsiteY11-374" fmla="*/ 1391012 h 1404298"/>
                <a:gd name="connsiteX12-375" fmla="*/ 591089 w 1680709"/>
                <a:gd name="connsiteY12-376" fmla="*/ 1314812 h 1404298"/>
                <a:gd name="connsiteX13-377" fmla="*/ 671210 w 1680709"/>
                <a:gd name="connsiteY13-378" fmla="*/ 1124007 h 1404298"/>
                <a:gd name="connsiteX14-379" fmla="*/ 819626 w 1680709"/>
                <a:gd name="connsiteY14-380" fmla="*/ 1214504 h 1404298"/>
                <a:gd name="connsiteX15-381" fmla="*/ 933989 w 1680709"/>
                <a:gd name="connsiteY15-382" fmla="*/ 997312 h 1404298"/>
                <a:gd name="connsiteX16-383" fmla="*/ 845089 w 1680709"/>
                <a:gd name="connsiteY16-384" fmla="*/ 844912 h 1404298"/>
                <a:gd name="connsiteX17-385" fmla="*/ 1086389 w 1680709"/>
                <a:gd name="connsiteY17-386" fmla="*/ 1022712 h 1404298"/>
                <a:gd name="connsiteX18-387" fmla="*/ 1264189 w 1680709"/>
                <a:gd name="connsiteY18-388" fmla="*/ 984612 h 1404298"/>
                <a:gd name="connsiteX19-389" fmla="*/ 1226089 w 1680709"/>
                <a:gd name="connsiteY19-390" fmla="*/ 819512 h 1404298"/>
                <a:gd name="connsiteX20-391" fmla="*/ 1162589 w 1680709"/>
                <a:gd name="connsiteY20-392" fmla="*/ 654412 h 1404298"/>
                <a:gd name="connsiteX21-393" fmla="*/ 1378489 w 1680709"/>
                <a:gd name="connsiteY21-394" fmla="*/ 819512 h 1404298"/>
                <a:gd name="connsiteX22-395" fmla="*/ 1632489 w 1680709"/>
                <a:gd name="connsiteY22-396" fmla="*/ 794112 h 1404298"/>
                <a:gd name="connsiteX23-397" fmla="*/ 1607089 w 1680709"/>
                <a:gd name="connsiteY23-398" fmla="*/ 540112 h 1404298"/>
                <a:gd name="connsiteX24-399" fmla="*/ 1619789 w 1680709"/>
                <a:gd name="connsiteY24-400" fmla="*/ 95612 h 1404298"/>
                <a:gd name="connsiteX0-401" fmla="*/ 1619789 w 1680709"/>
                <a:gd name="connsiteY0-402" fmla="*/ 95612 h 1404298"/>
                <a:gd name="connsiteX1-403" fmla="*/ 730789 w 1680709"/>
                <a:gd name="connsiteY1-404" fmla="*/ 6712 h 1404298"/>
                <a:gd name="connsiteX2-405" fmla="*/ 502189 w 1680709"/>
                <a:gd name="connsiteY2-406" fmla="*/ 209912 h 1404298"/>
                <a:gd name="connsiteX3-407" fmla="*/ 641889 w 1680709"/>
                <a:gd name="connsiteY3-408" fmla="*/ 298812 h 1404298"/>
                <a:gd name="connsiteX4-409" fmla="*/ 337089 w 1680709"/>
                <a:gd name="connsiteY4-410" fmla="*/ 362312 h 1404298"/>
                <a:gd name="connsiteX5-411" fmla="*/ 248189 w 1680709"/>
                <a:gd name="connsiteY5-412" fmla="*/ 502012 h 1404298"/>
                <a:gd name="connsiteX6-413" fmla="*/ 367514 w 1680709"/>
                <a:gd name="connsiteY6-414" fmla="*/ 574584 h 1404298"/>
                <a:gd name="connsiteX7-415" fmla="*/ 114382 w 1680709"/>
                <a:gd name="connsiteY7-416" fmla="*/ 644901 h 1404298"/>
                <a:gd name="connsiteX8-417" fmla="*/ 146589 w 1680709"/>
                <a:gd name="connsiteY8-418" fmla="*/ 857612 h 1404298"/>
                <a:gd name="connsiteX9-419" fmla="*/ 139832 w 1680709"/>
                <a:gd name="connsiteY9-420" fmla="*/ 937666 h 1404298"/>
                <a:gd name="connsiteX10-421" fmla="*/ 327 w 1680709"/>
                <a:gd name="connsiteY10-422" fmla="*/ 1050743 h 1404298"/>
                <a:gd name="connsiteX11-423" fmla="*/ 184689 w 1680709"/>
                <a:gd name="connsiteY11-424" fmla="*/ 1391012 h 1404298"/>
                <a:gd name="connsiteX12-425" fmla="*/ 591089 w 1680709"/>
                <a:gd name="connsiteY12-426" fmla="*/ 1314812 h 1404298"/>
                <a:gd name="connsiteX13-427" fmla="*/ 671210 w 1680709"/>
                <a:gd name="connsiteY13-428" fmla="*/ 1124007 h 1404298"/>
                <a:gd name="connsiteX14-429" fmla="*/ 819626 w 1680709"/>
                <a:gd name="connsiteY14-430" fmla="*/ 1214504 h 1404298"/>
                <a:gd name="connsiteX15-431" fmla="*/ 933989 w 1680709"/>
                <a:gd name="connsiteY15-432" fmla="*/ 997312 h 1404298"/>
                <a:gd name="connsiteX16-433" fmla="*/ 845089 w 1680709"/>
                <a:gd name="connsiteY16-434" fmla="*/ 844912 h 1404298"/>
                <a:gd name="connsiteX17-435" fmla="*/ 1086389 w 1680709"/>
                <a:gd name="connsiteY17-436" fmla="*/ 1022712 h 1404298"/>
                <a:gd name="connsiteX18-437" fmla="*/ 1264189 w 1680709"/>
                <a:gd name="connsiteY18-438" fmla="*/ 984612 h 1404298"/>
                <a:gd name="connsiteX19-439" fmla="*/ 1226089 w 1680709"/>
                <a:gd name="connsiteY19-440" fmla="*/ 819512 h 1404298"/>
                <a:gd name="connsiteX20-441" fmla="*/ 1162589 w 1680709"/>
                <a:gd name="connsiteY20-442" fmla="*/ 654412 h 1404298"/>
                <a:gd name="connsiteX21-443" fmla="*/ 1378489 w 1680709"/>
                <a:gd name="connsiteY21-444" fmla="*/ 819512 h 1404298"/>
                <a:gd name="connsiteX22-445" fmla="*/ 1632489 w 1680709"/>
                <a:gd name="connsiteY22-446" fmla="*/ 794112 h 1404298"/>
                <a:gd name="connsiteX23-447" fmla="*/ 1607089 w 1680709"/>
                <a:gd name="connsiteY23-448" fmla="*/ 540112 h 1404298"/>
                <a:gd name="connsiteX24-449" fmla="*/ 1619789 w 1680709"/>
                <a:gd name="connsiteY24-450" fmla="*/ 95612 h 1404298"/>
                <a:gd name="connsiteX0-451" fmla="*/ 1619789 w 1680709"/>
                <a:gd name="connsiteY0-452" fmla="*/ 95612 h 1404298"/>
                <a:gd name="connsiteX1-453" fmla="*/ 730789 w 1680709"/>
                <a:gd name="connsiteY1-454" fmla="*/ 6712 h 1404298"/>
                <a:gd name="connsiteX2-455" fmla="*/ 502189 w 1680709"/>
                <a:gd name="connsiteY2-456" fmla="*/ 209912 h 1404298"/>
                <a:gd name="connsiteX3-457" fmla="*/ 582771 w 1680709"/>
                <a:gd name="connsiteY3-458" fmla="*/ 312643 h 1404298"/>
                <a:gd name="connsiteX4-459" fmla="*/ 337089 w 1680709"/>
                <a:gd name="connsiteY4-460" fmla="*/ 362312 h 1404298"/>
                <a:gd name="connsiteX5-461" fmla="*/ 248189 w 1680709"/>
                <a:gd name="connsiteY5-462" fmla="*/ 502012 h 1404298"/>
                <a:gd name="connsiteX6-463" fmla="*/ 367514 w 1680709"/>
                <a:gd name="connsiteY6-464" fmla="*/ 574584 h 1404298"/>
                <a:gd name="connsiteX7-465" fmla="*/ 114382 w 1680709"/>
                <a:gd name="connsiteY7-466" fmla="*/ 644901 h 1404298"/>
                <a:gd name="connsiteX8-467" fmla="*/ 146589 w 1680709"/>
                <a:gd name="connsiteY8-468" fmla="*/ 857612 h 1404298"/>
                <a:gd name="connsiteX9-469" fmla="*/ 139832 w 1680709"/>
                <a:gd name="connsiteY9-470" fmla="*/ 937666 h 1404298"/>
                <a:gd name="connsiteX10-471" fmla="*/ 327 w 1680709"/>
                <a:gd name="connsiteY10-472" fmla="*/ 1050743 h 1404298"/>
                <a:gd name="connsiteX11-473" fmla="*/ 184689 w 1680709"/>
                <a:gd name="connsiteY11-474" fmla="*/ 1391012 h 1404298"/>
                <a:gd name="connsiteX12-475" fmla="*/ 591089 w 1680709"/>
                <a:gd name="connsiteY12-476" fmla="*/ 1314812 h 1404298"/>
                <a:gd name="connsiteX13-477" fmla="*/ 671210 w 1680709"/>
                <a:gd name="connsiteY13-478" fmla="*/ 1124007 h 1404298"/>
                <a:gd name="connsiteX14-479" fmla="*/ 819626 w 1680709"/>
                <a:gd name="connsiteY14-480" fmla="*/ 1214504 h 1404298"/>
                <a:gd name="connsiteX15-481" fmla="*/ 933989 w 1680709"/>
                <a:gd name="connsiteY15-482" fmla="*/ 997312 h 1404298"/>
                <a:gd name="connsiteX16-483" fmla="*/ 845089 w 1680709"/>
                <a:gd name="connsiteY16-484" fmla="*/ 844912 h 1404298"/>
                <a:gd name="connsiteX17-485" fmla="*/ 1086389 w 1680709"/>
                <a:gd name="connsiteY17-486" fmla="*/ 1022712 h 1404298"/>
                <a:gd name="connsiteX18-487" fmla="*/ 1264189 w 1680709"/>
                <a:gd name="connsiteY18-488" fmla="*/ 984612 h 1404298"/>
                <a:gd name="connsiteX19-489" fmla="*/ 1226089 w 1680709"/>
                <a:gd name="connsiteY19-490" fmla="*/ 819512 h 1404298"/>
                <a:gd name="connsiteX20-491" fmla="*/ 1162589 w 1680709"/>
                <a:gd name="connsiteY20-492" fmla="*/ 654412 h 1404298"/>
                <a:gd name="connsiteX21-493" fmla="*/ 1378489 w 1680709"/>
                <a:gd name="connsiteY21-494" fmla="*/ 819512 h 1404298"/>
                <a:gd name="connsiteX22-495" fmla="*/ 1632489 w 1680709"/>
                <a:gd name="connsiteY22-496" fmla="*/ 794112 h 1404298"/>
                <a:gd name="connsiteX23-497" fmla="*/ 1607089 w 1680709"/>
                <a:gd name="connsiteY23-498" fmla="*/ 540112 h 1404298"/>
                <a:gd name="connsiteX24-499" fmla="*/ 1619789 w 1680709"/>
                <a:gd name="connsiteY24-500" fmla="*/ 95612 h 1404298"/>
                <a:gd name="connsiteX0-501" fmla="*/ 1619789 w 1680709"/>
                <a:gd name="connsiteY0-502" fmla="*/ 95612 h 1404298"/>
                <a:gd name="connsiteX1-503" fmla="*/ 730789 w 1680709"/>
                <a:gd name="connsiteY1-504" fmla="*/ 6712 h 1404298"/>
                <a:gd name="connsiteX2-505" fmla="*/ 502189 w 1680709"/>
                <a:gd name="connsiteY2-506" fmla="*/ 209912 h 1404298"/>
                <a:gd name="connsiteX3-507" fmla="*/ 582771 w 1680709"/>
                <a:gd name="connsiteY3-508" fmla="*/ 312643 h 1404298"/>
                <a:gd name="connsiteX4-509" fmla="*/ 333687 w 1680709"/>
                <a:gd name="connsiteY4-510" fmla="*/ 316572 h 1404298"/>
                <a:gd name="connsiteX5-511" fmla="*/ 248189 w 1680709"/>
                <a:gd name="connsiteY5-512" fmla="*/ 502012 h 1404298"/>
                <a:gd name="connsiteX6-513" fmla="*/ 367514 w 1680709"/>
                <a:gd name="connsiteY6-514" fmla="*/ 574584 h 1404298"/>
                <a:gd name="connsiteX7-515" fmla="*/ 114382 w 1680709"/>
                <a:gd name="connsiteY7-516" fmla="*/ 644901 h 1404298"/>
                <a:gd name="connsiteX8-517" fmla="*/ 146589 w 1680709"/>
                <a:gd name="connsiteY8-518" fmla="*/ 857612 h 1404298"/>
                <a:gd name="connsiteX9-519" fmla="*/ 139832 w 1680709"/>
                <a:gd name="connsiteY9-520" fmla="*/ 937666 h 1404298"/>
                <a:gd name="connsiteX10-521" fmla="*/ 327 w 1680709"/>
                <a:gd name="connsiteY10-522" fmla="*/ 1050743 h 1404298"/>
                <a:gd name="connsiteX11-523" fmla="*/ 184689 w 1680709"/>
                <a:gd name="connsiteY11-524" fmla="*/ 1391012 h 1404298"/>
                <a:gd name="connsiteX12-525" fmla="*/ 591089 w 1680709"/>
                <a:gd name="connsiteY12-526" fmla="*/ 1314812 h 1404298"/>
                <a:gd name="connsiteX13-527" fmla="*/ 671210 w 1680709"/>
                <a:gd name="connsiteY13-528" fmla="*/ 1124007 h 1404298"/>
                <a:gd name="connsiteX14-529" fmla="*/ 819626 w 1680709"/>
                <a:gd name="connsiteY14-530" fmla="*/ 1214504 h 1404298"/>
                <a:gd name="connsiteX15-531" fmla="*/ 933989 w 1680709"/>
                <a:gd name="connsiteY15-532" fmla="*/ 997312 h 1404298"/>
                <a:gd name="connsiteX16-533" fmla="*/ 845089 w 1680709"/>
                <a:gd name="connsiteY16-534" fmla="*/ 844912 h 1404298"/>
                <a:gd name="connsiteX17-535" fmla="*/ 1086389 w 1680709"/>
                <a:gd name="connsiteY17-536" fmla="*/ 1022712 h 1404298"/>
                <a:gd name="connsiteX18-537" fmla="*/ 1264189 w 1680709"/>
                <a:gd name="connsiteY18-538" fmla="*/ 984612 h 1404298"/>
                <a:gd name="connsiteX19-539" fmla="*/ 1226089 w 1680709"/>
                <a:gd name="connsiteY19-540" fmla="*/ 819512 h 1404298"/>
                <a:gd name="connsiteX20-541" fmla="*/ 1162589 w 1680709"/>
                <a:gd name="connsiteY20-542" fmla="*/ 654412 h 1404298"/>
                <a:gd name="connsiteX21-543" fmla="*/ 1378489 w 1680709"/>
                <a:gd name="connsiteY21-544" fmla="*/ 819512 h 1404298"/>
                <a:gd name="connsiteX22-545" fmla="*/ 1632489 w 1680709"/>
                <a:gd name="connsiteY22-546" fmla="*/ 794112 h 1404298"/>
                <a:gd name="connsiteX23-547" fmla="*/ 1607089 w 1680709"/>
                <a:gd name="connsiteY23-548" fmla="*/ 540112 h 1404298"/>
                <a:gd name="connsiteX24-549" fmla="*/ 1619789 w 1680709"/>
                <a:gd name="connsiteY24-550" fmla="*/ 95612 h 1404298"/>
                <a:gd name="connsiteX0-551" fmla="*/ 1619789 w 1680709"/>
                <a:gd name="connsiteY0-552" fmla="*/ 95612 h 1404298"/>
                <a:gd name="connsiteX1-553" fmla="*/ 730789 w 1680709"/>
                <a:gd name="connsiteY1-554" fmla="*/ 6712 h 1404298"/>
                <a:gd name="connsiteX2-555" fmla="*/ 502189 w 1680709"/>
                <a:gd name="connsiteY2-556" fmla="*/ 209912 h 1404298"/>
                <a:gd name="connsiteX3-557" fmla="*/ 582771 w 1680709"/>
                <a:gd name="connsiteY3-558" fmla="*/ 312643 h 1404298"/>
                <a:gd name="connsiteX4-559" fmla="*/ 333687 w 1680709"/>
                <a:gd name="connsiteY4-560" fmla="*/ 316572 h 1404298"/>
                <a:gd name="connsiteX5-561" fmla="*/ 213159 w 1680709"/>
                <a:gd name="connsiteY5-562" fmla="*/ 443293 h 1404298"/>
                <a:gd name="connsiteX6-563" fmla="*/ 367514 w 1680709"/>
                <a:gd name="connsiteY6-564" fmla="*/ 574584 h 1404298"/>
                <a:gd name="connsiteX7-565" fmla="*/ 114382 w 1680709"/>
                <a:gd name="connsiteY7-566" fmla="*/ 644901 h 1404298"/>
                <a:gd name="connsiteX8-567" fmla="*/ 146589 w 1680709"/>
                <a:gd name="connsiteY8-568" fmla="*/ 857612 h 1404298"/>
                <a:gd name="connsiteX9-569" fmla="*/ 139832 w 1680709"/>
                <a:gd name="connsiteY9-570" fmla="*/ 937666 h 1404298"/>
                <a:gd name="connsiteX10-571" fmla="*/ 327 w 1680709"/>
                <a:gd name="connsiteY10-572" fmla="*/ 1050743 h 1404298"/>
                <a:gd name="connsiteX11-573" fmla="*/ 184689 w 1680709"/>
                <a:gd name="connsiteY11-574" fmla="*/ 1391012 h 1404298"/>
                <a:gd name="connsiteX12-575" fmla="*/ 591089 w 1680709"/>
                <a:gd name="connsiteY12-576" fmla="*/ 1314812 h 1404298"/>
                <a:gd name="connsiteX13-577" fmla="*/ 671210 w 1680709"/>
                <a:gd name="connsiteY13-578" fmla="*/ 1124007 h 1404298"/>
                <a:gd name="connsiteX14-579" fmla="*/ 819626 w 1680709"/>
                <a:gd name="connsiteY14-580" fmla="*/ 1214504 h 1404298"/>
                <a:gd name="connsiteX15-581" fmla="*/ 933989 w 1680709"/>
                <a:gd name="connsiteY15-582" fmla="*/ 997312 h 1404298"/>
                <a:gd name="connsiteX16-583" fmla="*/ 845089 w 1680709"/>
                <a:gd name="connsiteY16-584" fmla="*/ 844912 h 1404298"/>
                <a:gd name="connsiteX17-585" fmla="*/ 1086389 w 1680709"/>
                <a:gd name="connsiteY17-586" fmla="*/ 1022712 h 1404298"/>
                <a:gd name="connsiteX18-587" fmla="*/ 1264189 w 1680709"/>
                <a:gd name="connsiteY18-588" fmla="*/ 984612 h 1404298"/>
                <a:gd name="connsiteX19-589" fmla="*/ 1226089 w 1680709"/>
                <a:gd name="connsiteY19-590" fmla="*/ 819512 h 1404298"/>
                <a:gd name="connsiteX20-591" fmla="*/ 1162589 w 1680709"/>
                <a:gd name="connsiteY20-592" fmla="*/ 654412 h 1404298"/>
                <a:gd name="connsiteX21-593" fmla="*/ 1378489 w 1680709"/>
                <a:gd name="connsiteY21-594" fmla="*/ 819512 h 1404298"/>
                <a:gd name="connsiteX22-595" fmla="*/ 1632489 w 1680709"/>
                <a:gd name="connsiteY22-596" fmla="*/ 794112 h 1404298"/>
                <a:gd name="connsiteX23-597" fmla="*/ 1607089 w 1680709"/>
                <a:gd name="connsiteY23-598" fmla="*/ 540112 h 1404298"/>
                <a:gd name="connsiteX24-599" fmla="*/ 1619789 w 1680709"/>
                <a:gd name="connsiteY24-600" fmla="*/ 95612 h 1404298"/>
                <a:gd name="connsiteX0-601" fmla="*/ 1619789 w 1680709"/>
                <a:gd name="connsiteY0-602" fmla="*/ 95612 h 1404298"/>
                <a:gd name="connsiteX1-603" fmla="*/ 730789 w 1680709"/>
                <a:gd name="connsiteY1-604" fmla="*/ 6712 h 1404298"/>
                <a:gd name="connsiteX2-605" fmla="*/ 502189 w 1680709"/>
                <a:gd name="connsiteY2-606" fmla="*/ 209912 h 1404298"/>
                <a:gd name="connsiteX3-607" fmla="*/ 582771 w 1680709"/>
                <a:gd name="connsiteY3-608" fmla="*/ 312643 h 1404298"/>
                <a:gd name="connsiteX4-609" fmla="*/ 333687 w 1680709"/>
                <a:gd name="connsiteY4-610" fmla="*/ 316572 h 1404298"/>
                <a:gd name="connsiteX5-611" fmla="*/ 213159 w 1680709"/>
                <a:gd name="connsiteY5-612" fmla="*/ 443293 h 1404298"/>
                <a:gd name="connsiteX6-613" fmla="*/ 321038 w 1680709"/>
                <a:gd name="connsiteY6-614" fmla="*/ 583937 h 1404298"/>
                <a:gd name="connsiteX7-615" fmla="*/ 114382 w 1680709"/>
                <a:gd name="connsiteY7-616" fmla="*/ 644901 h 1404298"/>
                <a:gd name="connsiteX8-617" fmla="*/ 146589 w 1680709"/>
                <a:gd name="connsiteY8-618" fmla="*/ 857612 h 1404298"/>
                <a:gd name="connsiteX9-619" fmla="*/ 139832 w 1680709"/>
                <a:gd name="connsiteY9-620" fmla="*/ 937666 h 1404298"/>
                <a:gd name="connsiteX10-621" fmla="*/ 327 w 1680709"/>
                <a:gd name="connsiteY10-622" fmla="*/ 1050743 h 1404298"/>
                <a:gd name="connsiteX11-623" fmla="*/ 184689 w 1680709"/>
                <a:gd name="connsiteY11-624" fmla="*/ 1391012 h 1404298"/>
                <a:gd name="connsiteX12-625" fmla="*/ 591089 w 1680709"/>
                <a:gd name="connsiteY12-626" fmla="*/ 1314812 h 1404298"/>
                <a:gd name="connsiteX13-627" fmla="*/ 671210 w 1680709"/>
                <a:gd name="connsiteY13-628" fmla="*/ 1124007 h 1404298"/>
                <a:gd name="connsiteX14-629" fmla="*/ 819626 w 1680709"/>
                <a:gd name="connsiteY14-630" fmla="*/ 1214504 h 1404298"/>
                <a:gd name="connsiteX15-631" fmla="*/ 933989 w 1680709"/>
                <a:gd name="connsiteY15-632" fmla="*/ 997312 h 1404298"/>
                <a:gd name="connsiteX16-633" fmla="*/ 845089 w 1680709"/>
                <a:gd name="connsiteY16-634" fmla="*/ 844912 h 1404298"/>
                <a:gd name="connsiteX17-635" fmla="*/ 1086389 w 1680709"/>
                <a:gd name="connsiteY17-636" fmla="*/ 1022712 h 1404298"/>
                <a:gd name="connsiteX18-637" fmla="*/ 1264189 w 1680709"/>
                <a:gd name="connsiteY18-638" fmla="*/ 984612 h 1404298"/>
                <a:gd name="connsiteX19-639" fmla="*/ 1226089 w 1680709"/>
                <a:gd name="connsiteY19-640" fmla="*/ 819512 h 1404298"/>
                <a:gd name="connsiteX20-641" fmla="*/ 1162589 w 1680709"/>
                <a:gd name="connsiteY20-642" fmla="*/ 654412 h 1404298"/>
                <a:gd name="connsiteX21-643" fmla="*/ 1378489 w 1680709"/>
                <a:gd name="connsiteY21-644" fmla="*/ 819512 h 1404298"/>
                <a:gd name="connsiteX22-645" fmla="*/ 1632489 w 1680709"/>
                <a:gd name="connsiteY22-646" fmla="*/ 794112 h 1404298"/>
                <a:gd name="connsiteX23-647" fmla="*/ 1607089 w 1680709"/>
                <a:gd name="connsiteY23-648" fmla="*/ 540112 h 1404298"/>
                <a:gd name="connsiteX24-649" fmla="*/ 1619789 w 1680709"/>
                <a:gd name="connsiteY24-650" fmla="*/ 95612 h 1404298"/>
                <a:gd name="connsiteX0-651" fmla="*/ 1619789 w 1680709"/>
                <a:gd name="connsiteY0-652" fmla="*/ 95612 h 1404298"/>
                <a:gd name="connsiteX1-653" fmla="*/ 730789 w 1680709"/>
                <a:gd name="connsiteY1-654" fmla="*/ 6712 h 1404298"/>
                <a:gd name="connsiteX2-655" fmla="*/ 502189 w 1680709"/>
                <a:gd name="connsiteY2-656" fmla="*/ 209912 h 1404298"/>
                <a:gd name="connsiteX3-657" fmla="*/ 582771 w 1680709"/>
                <a:gd name="connsiteY3-658" fmla="*/ 312643 h 1404298"/>
                <a:gd name="connsiteX4-659" fmla="*/ 333687 w 1680709"/>
                <a:gd name="connsiteY4-660" fmla="*/ 316572 h 1404298"/>
                <a:gd name="connsiteX5-661" fmla="*/ 213159 w 1680709"/>
                <a:gd name="connsiteY5-662" fmla="*/ 443293 h 1404298"/>
                <a:gd name="connsiteX6-663" fmla="*/ 321038 w 1680709"/>
                <a:gd name="connsiteY6-664" fmla="*/ 583937 h 1404298"/>
                <a:gd name="connsiteX7-665" fmla="*/ 114382 w 1680709"/>
                <a:gd name="connsiteY7-666" fmla="*/ 644901 h 1404298"/>
                <a:gd name="connsiteX8-667" fmla="*/ 146589 w 1680709"/>
                <a:gd name="connsiteY8-668" fmla="*/ 857612 h 1404298"/>
                <a:gd name="connsiteX9-669" fmla="*/ 139832 w 1680709"/>
                <a:gd name="connsiteY9-670" fmla="*/ 937666 h 1404298"/>
                <a:gd name="connsiteX10-671" fmla="*/ 327 w 1680709"/>
                <a:gd name="connsiteY10-672" fmla="*/ 1050743 h 1404298"/>
                <a:gd name="connsiteX11-673" fmla="*/ 184689 w 1680709"/>
                <a:gd name="connsiteY11-674" fmla="*/ 1391012 h 1404298"/>
                <a:gd name="connsiteX12-675" fmla="*/ 591089 w 1680709"/>
                <a:gd name="connsiteY12-676" fmla="*/ 1314812 h 1404298"/>
                <a:gd name="connsiteX13-677" fmla="*/ 671210 w 1680709"/>
                <a:gd name="connsiteY13-678" fmla="*/ 1124007 h 1404298"/>
                <a:gd name="connsiteX14-679" fmla="*/ 819626 w 1680709"/>
                <a:gd name="connsiteY14-680" fmla="*/ 1214504 h 1404298"/>
                <a:gd name="connsiteX15-681" fmla="*/ 933989 w 1680709"/>
                <a:gd name="connsiteY15-682" fmla="*/ 997312 h 1404298"/>
                <a:gd name="connsiteX16-683" fmla="*/ 862603 w 1680709"/>
                <a:gd name="connsiteY16-684" fmla="*/ 874273 h 1404298"/>
                <a:gd name="connsiteX17-685" fmla="*/ 1086389 w 1680709"/>
                <a:gd name="connsiteY17-686" fmla="*/ 1022712 h 1404298"/>
                <a:gd name="connsiteX18-687" fmla="*/ 1264189 w 1680709"/>
                <a:gd name="connsiteY18-688" fmla="*/ 984612 h 1404298"/>
                <a:gd name="connsiteX19-689" fmla="*/ 1226089 w 1680709"/>
                <a:gd name="connsiteY19-690" fmla="*/ 819512 h 1404298"/>
                <a:gd name="connsiteX20-691" fmla="*/ 1162589 w 1680709"/>
                <a:gd name="connsiteY20-692" fmla="*/ 654412 h 1404298"/>
                <a:gd name="connsiteX21-693" fmla="*/ 1378489 w 1680709"/>
                <a:gd name="connsiteY21-694" fmla="*/ 819512 h 1404298"/>
                <a:gd name="connsiteX22-695" fmla="*/ 1632489 w 1680709"/>
                <a:gd name="connsiteY22-696" fmla="*/ 794112 h 1404298"/>
                <a:gd name="connsiteX23-697" fmla="*/ 1607089 w 1680709"/>
                <a:gd name="connsiteY23-698" fmla="*/ 540112 h 1404298"/>
                <a:gd name="connsiteX24-699" fmla="*/ 1619789 w 1680709"/>
                <a:gd name="connsiteY24-700" fmla="*/ 95612 h 1404298"/>
                <a:gd name="connsiteX0-701" fmla="*/ 1619789 w 1680709"/>
                <a:gd name="connsiteY0-702" fmla="*/ 95612 h 1404298"/>
                <a:gd name="connsiteX1-703" fmla="*/ 730789 w 1680709"/>
                <a:gd name="connsiteY1-704" fmla="*/ 6712 h 1404298"/>
                <a:gd name="connsiteX2-705" fmla="*/ 502189 w 1680709"/>
                <a:gd name="connsiteY2-706" fmla="*/ 209912 h 1404298"/>
                <a:gd name="connsiteX3-707" fmla="*/ 582771 w 1680709"/>
                <a:gd name="connsiteY3-708" fmla="*/ 312643 h 1404298"/>
                <a:gd name="connsiteX4-709" fmla="*/ 333687 w 1680709"/>
                <a:gd name="connsiteY4-710" fmla="*/ 316572 h 1404298"/>
                <a:gd name="connsiteX5-711" fmla="*/ 213159 w 1680709"/>
                <a:gd name="connsiteY5-712" fmla="*/ 443293 h 1404298"/>
                <a:gd name="connsiteX6-713" fmla="*/ 321038 w 1680709"/>
                <a:gd name="connsiteY6-714" fmla="*/ 583937 h 1404298"/>
                <a:gd name="connsiteX7-715" fmla="*/ 114382 w 1680709"/>
                <a:gd name="connsiteY7-716" fmla="*/ 644901 h 1404298"/>
                <a:gd name="connsiteX8-717" fmla="*/ 146589 w 1680709"/>
                <a:gd name="connsiteY8-718" fmla="*/ 857612 h 1404298"/>
                <a:gd name="connsiteX9-719" fmla="*/ 139832 w 1680709"/>
                <a:gd name="connsiteY9-720" fmla="*/ 937666 h 1404298"/>
                <a:gd name="connsiteX10-721" fmla="*/ 327 w 1680709"/>
                <a:gd name="connsiteY10-722" fmla="*/ 1050743 h 1404298"/>
                <a:gd name="connsiteX11-723" fmla="*/ 184689 w 1680709"/>
                <a:gd name="connsiteY11-724" fmla="*/ 1391012 h 1404298"/>
                <a:gd name="connsiteX12-725" fmla="*/ 591089 w 1680709"/>
                <a:gd name="connsiteY12-726" fmla="*/ 1314812 h 1404298"/>
                <a:gd name="connsiteX13-727" fmla="*/ 671210 w 1680709"/>
                <a:gd name="connsiteY13-728" fmla="*/ 1124007 h 1404298"/>
                <a:gd name="connsiteX14-729" fmla="*/ 819626 w 1680709"/>
                <a:gd name="connsiteY14-730" fmla="*/ 1214504 h 1404298"/>
                <a:gd name="connsiteX15-731" fmla="*/ 949294 w 1680709"/>
                <a:gd name="connsiteY15-732" fmla="*/ 1044526 h 1404298"/>
                <a:gd name="connsiteX16-733" fmla="*/ 862603 w 1680709"/>
                <a:gd name="connsiteY16-734" fmla="*/ 874273 h 1404298"/>
                <a:gd name="connsiteX17-735" fmla="*/ 1086389 w 1680709"/>
                <a:gd name="connsiteY17-736" fmla="*/ 1022712 h 1404298"/>
                <a:gd name="connsiteX18-737" fmla="*/ 1264189 w 1680709"/>
                <a:gd name="connsiteY18-738" fmla="*/ 984612 h 1404298"/>
                <a:gd name="connsiteX19-739" fmla="*/ 1226089 w 1680709"/>
                <a:gd name="connsiteY19-740" fmla="*/ 819512 h 1404298"/>
                <a:gd name="connsiteX20-741" fmla="*/ 1162589 w 1680709"/>
                <a:gd name="connsiteY20-742" fmla="*/ 654412 h 1404298"/>
                <a:gd name="connsiteX21-743" fmla="*/ 1378489 w 1680709"/>
                <a:gd name="connsiteY21-744" fmla="*/ 819512 h 1404298"/>
                <a:gd name="connsiteX22-745" fmla="*/ 1632489 w 1680709"/>
                <a:gd name="connsiteY22-746" fmla="*/ 794112 h 1404298"/>
                <a:gd name="connsiteX23-747" fmla="*/ 1607089 w 1680709"/>
                <a:gd name="connsiteY23-748" fmla="*/ 540112 h 1404298"/>
                <a:gd name="connsiteX24-749" fmla="*/ 1619789 w 1680709"/>
                <a:gd name="connsiteY24-750" fmla="*/ 95612 h 14042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</a:cxnLst>
              <a:rect l="l" t="t" r="r" b="b"/>
              <a:pathLst>
                <a:path w="1680709" h="1404298">
                  <a:moveTo>
                    <a:pt x="1619789" y="95612"/>
                  </a:moveTo>
                  <a:cubicBezTo>
                    <a:pt x="1473739" y="6712"/>
                    <a:pt x="917055" y="-12338"/>
                    <a:pt x="730789" y="6712"/>
                  </a:cubicBezTo>
                  <a:cubicBezTo>
                    <a:pt x="544523" y="25762"/>
                    <a:pt x="526859" y="158924"/>
                    <a:pt x="502189" y="209912"/>
                  </a:cubicBezTo>
                  <a:cubicBezTo>
                    <a:pt x="477519" y="260901"/>
                    <a:pt x="610855" y="294866"/>
                    <a:pt x="582771" y="312643"/>
                  </a:cubicBezTo>
                  <a:cubicBezTo>
                    <a:pt x="554687" y="330420"/>
                    <a:pt x="395289" y="294797"/>
                    <a:pt x="333687" y="316572"/>
                  </a:cubicBezTo>
                  <a:cubicBezTo>
                    <a:pt x="272085" y="338347"/>
                    <a:pt x="215267" y="398732"/>
                    <a:pt x="213159" y="443293"/>
                  </a:cubicBezTo>
                  <a:cubicBezTo>
                    <a:pt x="211051" y="487854"/>
                    <a:pt x="337501" y="550336"/>
                    <a:pt x="321038" y="583937"/>
                  </a:cubicBezTo>
                  <a:cubicBezTo>
                    <a:pt x="304575" y="617538"/>
                    <a:pt x="143457" y="599289"/>
                    <a:pt x="114382" y="644901"/>
                  </a:cubicBezTo>
                  <a:cubicBezTo>
                    <a:pt x="85307" y="690513"/>
                    <a:pt x="142347" y="808818"/>
                    <a:pt x="146589" y="857612"/>
                  </a:cubicBezTo>
                  <a:cubicBezTo>
                    <a:pt x="150831" y="906406"/>
                    <a:pt x="164209" y="905478"/>
                    <a:pt x="139832" y="937666"/>
                  </a:cubicBezTo>
                  <a:cubicBezTo>
                    <a:pt x="115455" y="969854"/>
                    <a:pt x="-7149" y="975185"/>
                    <a:pt x="327" y="1050743"/>
                  </a:cubicBezTo>
                  <a:cubicBezTo>
                    <a:pt x="7803" y="1126301"/>
                    <a:pt x="86229" y="1347001"/>
                    <a:pt x="184689" y="1391012"/>
                  </a:cubicBezTo>
                  <a:cubicBezTo>
                    <a:pt x="283149" y="1435023"/>
                    <a:pt x="510002" y="1359313"/>
                    <a:pt x="591089" y="1314812"/>
                  </a:cubicBezTo>
                  <a:cubicBezTo>
                    <a:pt x="672176" y="1270311"/>
                    <a:pt x="633121" y="1140725"/>
                    <a:pt x="671210" y="1124007"/>
                  </a:cubicBezTo>
                  <a:cubicBezTo>
                    <a:pt x="709299" y="1107289"/>
                    <a:pt x="773279" y="1227751"/>
                    <a:pt x="819626" y="1214504"/>
                  </a:cubicBezTo>
                  <a:cubicBezTo>
                    <a:pt x="865973" y="1201257"/>
                    <a:pt x="942131" y="1101231"/>
                    <a:pt x="949294" y="1044526"/>
                  </a:cubicBezTo>
                  <a:cubicBezTo>
                    <a:pt x="956457" y="987821"/>
                    <a:pt x="839754" y="877909"/>
                    <a:pt x="862603" y="874273"/>
                  </a:cubicBezTo>
                  <a:cubicBezTo>
                    <a:pt x="885452" y="870637"/>
                    <a:pt x="1019458" y="1004322"/>
                    <a:pt x="1086389" y="1022712"/>
                  </a:cubicBezTo>
                  <a:cubicBezTo>
                    <a:pt x="1153320" y="1041102"/>
                    <a:pt x="1240906" y="1018479"/>
                    <a:pt x="1264189" y="984612"/>
                  </a:cubicBezTo>
                  <a:cubicBezTo>
                    <a:pt x="1287472" y="950745"/>
                    <a:pt x="1243022" y="874545"/>
                    <a:pt x="1226089" y="819512"/>
                  </a:cubicBezTo>
                  <a:cubicBezTo>
                    <a:pt x="1209156" y="764479"/>
                    <a:pt x="1137189" y="654412"/>
                    <a:pt x="1162589" y="654412"/>
                  </a:cubicBezTo>
                  <a:cubicBezTo>
                    <a:pt x="1187989" y="654412"/>
                    <a:pt x="1300172" y="796229"/>
                    <a:pt x="1378489" y="819512"/>
                  </a:cubicBezTo>
                  <a:cubicBezTo>
                    <a:pt x="1456806" y="842795"/>
                    <a:pt x="1594389" y="840679"/>
                    <a:pt x="1632489" y="794112"/>
                  </a:cubicBezTo>
                  <a:cubicBezTo>
                    <a:pt x="1670589" y="747545"/>
                    <a:pt x="1611322" y="654412"/>
                    <a:pt x="1607089" y="540112"/>
                  </a:cubicBezTo>
                  <a:cubicBezTo>
                    <a:pt x="1602856" y="425812"/>
                    <a:pt x="1765839" y="184512"/>
                    <a:pt x="1619789" y="95612"/>
                  </a:cubicBezTo>
                  <a:close/>
                </a:path>
              </a:pathLst>
            </a:custGeom>
            <a:gradFill>
              <a:gsLst>
                <a:gs pos="92000">
                  <a:srgbClr val="4E8463"/>
                </a:gs>
                <a:gs pos="16000">
                  <a:srgbClr val="33614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6522867" y="2197602"/>
              <a:ext cx="1315227" cy="788222"/>
            </a:xfrm>
            <a:custGeom>
              <a:avLst/>
              <a:gdLst>
                <a:gd name="connsiteX0" fmla="*/ 1222390 w 1351626"/>
                <a:gd name="connsiteY0" fmla="*/ 10186 h 924610"/>
                <a:gd name="connsiteX1" fmla="*/ 536590 w 1351626"/>
                <a:gd name="connsiteY1" fmla="*/ 289586 h 924610"/>
                <a:gd name="connsiteX2" fmla="*/ 28590 w 1351626"/>
                <a:gd name="connsiteY2" fmla="*/ 797586 h 924610"/>
                <a:gd name="connsiteX3" fmla="*/ 104790 w 1351626"/>
                <a:gd name="connsiteY3" fmla="*/ 899186 h 924610"/>
                <a:gd name="connsiteX4" fmla="*/ 447690 w 1351626"/>
                <a:gd name="connsiteY4" fmla="*/ 416586 h 924610"/>
                <a:gd name="connsiteX5" fmla="*/ 866790 w 1351626"/>
                <a:gd name="connsiteY5" fmla="*/ 226086 h 924610"/>
                <a:gd name="connsiteX6" fmla="*/ 1273190 w 1351626"/>
                <a:gd name="connsiteY6" fmla="*/ 73686 h 924610"/>
                <a:gd name="connsiteX7" fmla="*/ 1349390 w 1351626"/>
                <a:gd name="connsiteY7" fmla="*/ 60986 h 924610"/>
                <a:gd name="connsiteX8" fmla="*/ 1222390 w 1351626"/>
                <a:gd name="connsiteY8" fmla="*/ 10186 h 924610"/>
                <a:gd name="connsiteX0-1" fmla="*/ 1222390 w 1351626"/>
                <a:gd name="connsiteY0-2" fmla="*/ 10186 h 894122"/>
                <a:gd name="connsiteX1-3" fmla="*/ 536590 w 1351626"/>
                <a:gd name="connsiteY1-4" fmla="*/ 289586 h 894122"/>
                <a:gd name="connsiteX2-5" fmla="*/ 28590 w 1351626"/>
                <a:gd name="connsiteY2-6" fmla="*/ 797586 h 894122"/>
                <a:gd name="connsiteX3-7" fmla="*/ 104790 w 1351626"/>
                <a:gd name="connsiteY3-8" fmla="*/ 861086 h 894122"/>
                <a:gd name="connsiteX4-9" fmla="*/ 447690 w 1351626"/>
                <a:gd name="connsiteY4-10" fmla="*/ 416586 h 894122"/>
                <a:gd name="connsiteX5-11" fmla="*/ 866790 w 1351626"/>
                <a:gd name="connsiteY5-12" fmla="*/ 226086 h 894122"/>
                <a:gd name="connsiteX6-13" fmla="*/ 1273190 w 1351626"/>
                <a:gd name="connsiteY6-14" fmla="*/ 73686 h 894122"/>
                <a:gd name="connsiteX7-15" fmla="*/ 1349390 w 1351626"/>
                <a:gd name="connsiteY7-16" fmla="*/ 60986 h 894122"/>
                <a:gd name="connsiteX8-17" fmla="*/ 1222390 w 1351626"/>
                <a:gd name="connsiteY8-18" fmla="*/ 10186 h 894122"/>
                <a:gd name="connsiteX0-19" fmla="*/ 1222755 w 1351991"/>
                <a:gd name="connsiteY0-20" fmla="*/ 10186 h 891309"/>
                <a:gd name="connsiteX1-21" fmla="*/ 536955 w 1351991"/>
                <a:gd name="connsiteY1-22" fmla="*/ 289586 h 891309"/>
                <a:gd name="connsiteX2-23" fmla="*/ 28955 w 1351991"/>
                <a:gd name="connsiteY2-24" fmla="*/ 797586 h 891309"/>
                <a:gd name="connsiteX3-25" fmla="*/ 105155 w 1351991"/>
                <a:gd name="connsiteY3-26" fmla="*/ 861086 h 891309"/>
                <a:gd name="connsiteX4-27" fmla="*/ 460755 w 1351991"/>
                <a:gd name="connsiteY4-28" fmla="*/ 454686 h 891309"/>
                <a:gd name="connsiteX5-29" fmla="*/ 867155 w 1351991"/>
                <a:gd name="connsiteY5-30" fmla="*/ 226086 h 891309"/>
                <a:gd name="connsiteX6-31" fmla="*/ 1273555 w 1351991"/>
                <a:gd name="connsiteY6-32" fmla="*/ 73686 h 891309"/>
                <a:gd name="connsiteX7-33" fmla="*/ 1349755 w 1351991"/>
                <a:gd name="connsiteY7-34" fmla="*/ 60986 h 891309"/>
                <a:gd name="connsiteX8-35" fmla="*/ 1222755 w 1351991"/>
                <a:gd name="connsiteY8-36" fmla="*/ 10186 h 891309"/>
                <a:gd name="connsiteX0-37" fmla="*/ 1233443 w 1362679"/>
                <a:gd name="connsiteY0-38" fmla="*/ 10186 h 881655"/>
                <a:gd name="connsiteX1-39" fmla="*/ 547643 w 1362679"/>
                <a:gd name="connsiteY1-40" fmla="*/ 289586 h 881655"/>
                <a:gd name="connsiteX2-41" fmla="*/ 39643 w 1362679"/>
                <a:gd name="connsiteY2-42" fmla="*/ 797586 h 881655"/>
                <a:gd name="connsiteX3-43" fmla="*/ 82217 w 1362679"/>
                <a:gd name="connsiteY3-44" fmla="*/ 847847 h 881655"/>
                <a:gd name="connsiteX4-45" fmla="*/ 471443 w 1362679"/>
                <a:gd name="connsiteY4-46" fmla="*/ 454686 h 881655"/>
                <a:gd name="connsiteX5-47" fmla="*/ 877843 w 1362679"/>
                <a:gd name="connsiteY5-48" fmla="*/ 226086 h 881655"/>
                <a:gd name="connsiteX6-49" fmla="*/ 1284243 w 1362679"/>
                <a:gd name="connsiteY6-50" fmla="*/ 73686 h 881655"/>
                <a:gd name="connsiteX7-51" fmla="*/ 1360443 w 1362679"/>
                <a:gd name="connsiteY7-52" fmla="*/ 60986 h 881655"/>
                <a:gd name="connsiteX8-53" fmla="*/ 1233443 w 1362679"/>
                <a:gd name="connsiteY8-54" fmla="*/ 10186 h 881655"/>
                <a:gd name="connsiteX0-55" fmla="*/ 1246842 w 1362634"/>
                <a:gd name="connsiteY0-56" fmla="*/ 15097 h 847236"/>
                <a:gd name="connsiteX1-57" fmla="*/ 547643 w 1362634"/>
                <a:gd name="connsiteY1-58" fmla="*/ 255167 h 847236"/>
                <a:gd name="connsiteX2-59" fmla="*/ 39643 w 1362634"/>
                <a:gd name="connsiteY2-60" fmla="*/ 763167 h 847236"/>
                <a:gd name="connsiteX3-61" fmla="*/ 82217 w 1362634"/>
                <a:gd name="connsiteY3-62" fmla="*/ 813428 h 847236"/>
                <a:gd name="connsiteX4-63" fmla="*/ 471443 w 1362634"/>
                <a:gd name="connsiteY4-64" fmla="*/ 420267 h 847236"/>
                <a:gd name="connsiteX5-65" fmla="*/ 877843 w 1362634"/>
                <a:gd name="connsiteY5-66" fmla="*/ 191667 h 847236"/>
                <a:gd name="connsiteX6-67" fmla="*/ 1284243 w 1362634"/>
                <a:gd name="connsiteY6-68" fmla="*/ 39267 h 847236"/>
                <a:gd name="connsiteX7-69" fmla="*/ 1360443 w 1362634"/>
                <a:gd name="connsiteY7-70" fmla="*/ 26567 h 847236"/>
                <a:gd name="connsiteX8-71" fmla="*/ 1246842 w 1362634"/>
                <a:gd name="connsiteY8-72" fmla="*/ 15097 h 847236"/>
                <a:gd name="connsiteX0-73" fmla="*/ 1247892 w 1363684"/>
                <a:gd name="connsiteY0-74" fmla="*/ 17378 h 848091"/>
                <a:gd name="connsiteX1-75" fmla="*/ 562945 w 1363684"/>
                <a:gd name="connsiteY1-76" fmla="*/ 288600 h 848091"/>
                <a:gd name="connsiteX2-77" fmla="*/ 40693 w 1363684"/>
                <a:gd name="connsiteY2-78" fmla="*/ 765448 h 848091"/>
                <a:gd name="connsiteX3-79" fmla="*/ 83267 w 1363684"/>
                <a:gd name="connsiteY3-80" fmla="*/ 815709 h 848091"/>
                <a:gd name="connsiteX4-81" fmla="*/ 472493 w 1363684"/>
                <a:gd name="connsiteY4-82" fmla="*/ 422548 h 848091"/>
                <a:gd name="connsiteX5-83" fmla="*/ 878893 w 1363684"/>
                <a:gd name="connsiteY5-84" fmla="*/ 193948 h 848091"/>
                <a:gd name="connsiteX6-85" fmla="*/ 1285293 w 1363684"/>
                <a:gd name="connsiteY6-86" fmla="*/ 41548 h 848091"/>
                <a:gd name="connsiteX7-87" fmla="*/ 1361493 w 1363684"/>
                <a:gd name="connsiteY7-88" fmla="*/ 28848 h 848091"/>
                <a:gd name="connsiteX8-89" fmla="*/ 1247892 w 1363684"/>
                <a:gd name="connsiteY8-90" fmla="*/ 17378 h 8480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63684" h="848091">
                  <a:moveTo>
                    <a:pt x="1247892" y="17378"/>
                  </a:moveTo>
                  <a:cubicBezTo>
                    <a:pt x="1114801" y="60670"/>
                    <a:pt x="764145" y="163922"/>
                    <a:pt x="562945" y="288600"/>
                  </a:cubicBezTo>
                  <a:cubicBezTo>
                    <a:pt x="361745" y="413278"/>
                    <a:pt x="120639" y="677597"/>
                    <a:pt x="40693" y="765448"/>
                  </a:cubicBezTo>
                  <a:cubicBezTo>
                    <a:pt x="-39253" y="853300"/>
                    <a:pt x="11300" y="872859"/>
                    <a:pt x="83267" y="815709"/>
                  </a:cubicBezTo>
                  <a:cubicBezTo>
                    <a:pt x="155234" y="758559"/>
                    <a:pt x="339889" y="526175"/>
                    <a:pt x="472493" y="422548"/>
                  </a:cubicBezTo>
                  <a:cubicBezTo>
                    <a:pt x="605097" y="318921"/>
                    <a:pt x="743426" y="257448"/>
                    <a:pt x="878893" y="193948"/>
                  </a:cubicBezTo>
                  <a:cubicBezTo>
                    <a:pt x="1014360" y="130448"/>
                    <a:pt x="1204860" y="69065"/>
                    <a:pt x="1285293" y="41548"/>
                  </a:cubicBezTo>
                  <a:cubicBezTo>
                    <a:pt x="1365726" y="14031"/>
                    <a:pt x="1367727" y="32876"/>
                    <a:pt x="1361493" y="28848"/>
                  </a:cubicBezTo>
                  <a:cubicBezTo>
                    <a:pt x="1355259" y="24820"/>
                    <a:pt x="1380983" y="-25914"/>
                    <a:pt x="1247892" y="17378"/>
                  </a:cubicBezTo>
                  <a:close/>
                </a:path>
              </a:pathLst>
            </a:custGeom>
            <a:solidFill>
              <a:srgbClr val="0A3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37" name="Group 36"/>
          <p:cNvGrpSpPr/>
          <p:nvPr/>
        </p:nvGrpSpPr>
        <p:grpSpPr>
          <a:xfrm flipH="1">
            <a:off x="9614924" y="5303758"/>
            <a:ext cx="3373120" cy="2476465"/>
            <a:chOff x="3804595" y="2716086"/>
            <a:chExt cx="3373120" cy="2476465"/>
          </a:xfrm>
        </p:grpSpPr>
        <p:sp>
          <p:nvSpPr>
            <p:cNvPr id="33" name="Freeform: Shape 32"/>
            <p:cNvSpPr/>
            <p:nvPr/>
          </p:nvSpPr>
          <p:spPr>
            <a:xfrm rot="20114746">
              <a:off x="4129261" y="2716086"/>
              <a:ext cx="2617575" cy="398754"/>
            </a:xfrm>
            <a:custGeom>
              <a:avLst/>
              <a:gdLst>
                <a:gd name="connsiteX0" fmla="*/ 6124 w 2292311"/>
                <a:gd name="connsiteY0" fmla="*/ 549421 h 835359"/>
                <a:gd name="connsiteX1" fmla="*/ 901474 w 2292311"/>
                <a:gd name="connsiteY1" fmla="*/ 16021 h 835359"/>
                <a:gd name="connsiteX2" fmla="*/ 1911124 w 2292311"/>
                <a:gd name="connsiteY2" fmla="*/ 130321 h 835359"/>
                <a:gd name="connsiteX3" fmla="*/ 2292124 w 2292311"/>
                <a:gd name="connsiteY3" fmla="*/ 35071 h 835359"/>
                <a:gd name="connsiteX4" fmla="*/ 1873024 w 2292311"/>
                <a:gd name="connsiteY4" fmla="*/ 530371 h 835359"/>
                <a:gd name="connsiteX5" fmla="*/ 1358674 w 2292311"/>
                <a:gd name="connsiteY5" fmla="*/ 835171 h 835359"/>
                <a:gd name="connsiteX6" fmla="*/ 6124 w 2292311"/>
                <a:gd name="connsiteY6" fmla="*/ 549421 h 83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11" h="835359">
                  <a:moveTo>
                    <a:pt x="6124" y="549421"/>
                  </a:moveTo>
                  <a:cubicBezTo>
                    <a:pt x="-70076" y="412896"/>
                    <a:pt x="583974" y="85871"/>
                    <a:pt x="901474" y="16021"/>
                  </a:cubicBezTo>
                  <a:cubicBezTo>
                    <a:pt x="1218974" y="-53829"/>
                    <a:pt x="1679349" y="127146"/>
                    <a:pt x="1911124" y="130321"/>
                  </a:cubicBezTo>
                  <a:cubicBezTo>
                    <a:pt x="2142899" y="133496"/>
                    <a:pt x="2298474" y="-31604"/>
                    <a:pt x="2292124" y="35071"/>
                  </a:cubicBezTo>
                  <a:cubicBezTo>
                    <a:pt x="2285774" y="101746"/>
                    <a:pt x="2028599" y="397021"/>
                    <a:pt x="1873024" y="530371"/>
                  </a:cubicBezTo>
                  <a:cubicBezTo>
                    <a:pt x="1717449" y="663721"/>
                    <a:pt x="1672999" y="828821"/>
                    <a:pt x="1358674" y="835171"/>
                  </a:cubicBezTo>
                  <a:cubicBezTo>
                    <a:pt x="1044349" y="841521"/>
                    <a:pt x="82324" y="685946"/>
                    <a:pt x="6124" y="549421"/>
                  </a:cubicBezTo>
                  <a:close/>
                </a:path>
              </a:pathLst>
            </a:custGeom>
            <a:solidFill>
              <a:srgbClr val="42705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Freeform: Shape 33"/>
            <p:cNvSpPr/>
            <p:nvPr/>
          </p:nvSpPr>
          <p:spPr>
            <a:xfrm rot="480379">
              <a:off x="4289754" y="3258900"/>
              <a:ext cx="2887961" cy="555745"/>
            </a:xfrm>
            <a:custGeom>
              <a:avLst/>
              <a:gdLst>
                <a:gd name="connsiteX0" fmla="*/ 6124 w 2292311"/>
                <a:gd name="connsiteY0" fmla="*/ 549421 h 835359"/>
                <a:gd name="connsiteX1" fmla="*/ 901474 w 2292311"/>
                <a:gd name="connsiteY1" fmla="*/ 16021 h 835359"/>
                <a:gd name="connsiteX2" fmla="*/ 1911124 w 2292311"/>
                <a:gd name="connsiteY2" fmla="*/ 130321 h 835359"/>
                <a:gd name="connsiteX3" fmla="*/ 2292124 w 2292311"/>
                <a:gd name="connsiteY3" fmla="*/ 35071 h 835359"/>
                <a:gd name="connsiteX4" fmla="*/ 1873024 w 2292311"/>
                <a:gd name="connsiteY4" fmla="*/ 530371 h 835359"/>
                <a:gd name="connsiteX5" fmla="*/ 1358674 w 2292311"/>
                <a:gd name="connsiteY5" fmla="*/ 835171 h 835359"/>
                <a:gd name="connsiteX6" fmla="*/ 6124 w 2292311"/>
                <a:gd name="connsiteY6" fmla="*/ 549421 h 835359"/>
                <a:gd name="connsiteX0-1" fmla="*/ 1569 w 2287756"/>
                <a:gd name="connsiteY0-2" fmla="*/ 549421 h 961996"/>
                <a:gd name="connsiteX1-3" fmla="*/ 896919 w 2287756"/>
                <a:gd name="connsiteY1-4" fmla="*/ 16021 h 961996"/>
                <a:gd name="connsiteX2-5" fmla="*/ 1906569 w 2287756"/>
                <a:gd name="connsiteY2-6" fmla="*/ 130321 h 961996"/>
                <a:gd name="connsiteX3-7" fmla="*/ 2287569 w 2287756"/>
                <a:gd name="connsiteY3-8" fmla="*/ 35071 h 961996"/>
                <a:gd name="connsiteX4-9" fmla="*/ 1868469 w 2287756"/>
                <a:gd name="connsiteY4-10" fmla="*/ 530371 h 961996"/>
                <a:gd name="connsiteX5-11" fmla="*/ 1354119 w 2287756"/>
                <a:gd name="connsiteY5-12" fmla="*/ 835171 h 961996"/>
                <a:gd name="connsiteX6-13" fmla="*/ 697495 w 2287756"/>
                <a:gd name="connsiteY6-14" fmla="*/ 948814 h 961996"/>
                <a:gd name="connsiteX7" fmla="*/ 1569 w 2287756"/>
                <a:gd name="connsiteY7" fmla="*/ 549421 h 961996"/>
                <a:gd name="connsiteX0-15" fmla="*/ 1569 w 2287945"/>
                <a:gd name="connsiteY0-16" fmla="*/ 649118 h 1061693"/>
                <a:gd name="connsiteX1-17" fmla="*/ 896919 w 2287945"/>
                <a:gd name="connsiteY1-18" fmla="*/ 115718 h 1061693"/>
                <a:gd name="connsiteX2-19" fmla="*/ 1920848 w 2287945"/>
                <a:gd name="connsiteY2-20" fmla="*/ 468 h 1061693"/>
                <a:gd name="connsiteX3-21" fmla="*/ 2287569 w 2287945"/>
                <a:gd name="connsiteY3-22" fmla="*/ 134768 h 1061693"/>
                <a:gd name="connsiteX4-23" fmla="*/ 1868469 w 2287945"/>
                <a:gd name="connsiteY4-24" fmla="*/ 630068 h 1061693"/>
                <a:gd name="connsiteX5-25" fmla="*/ 1354119 w 2287945"/>
                <a:gd name="connsiteY5-26" fmla="*/ 934868 h 1061693"/>
                <a:gd name="connsiteX6-27" fmla="*/ 697495 w 2287945"/>
                <a:gd name="connsiteY6-28" fmla="*/ 1048511 h 1061693"/>
                <a:gd name="connsiteX7-29" fmla="*/ 1569 w 2287945"/>
                <a:gd name="connsiteY7-30" fmla="*/ 649118 h 1061693"/>
                <a:gd name="connsiteX0-31" fmla="*/ 1569 w 2288962"/>
                <a:gd name="connsiteY0-32" fmla="*/ 649118 h 1067618"/>
                <a:gd name="connsiteX1-33" fmla="*/ 896919 w 2288962"/>
                <a:gd name="connsiteY1-34" fmla="*/ 115718 h 1067618"/>
                <a:gd name="connsiteX2-35" fmla="*/ 1920848 w 2288962"/>
                <a:gd name="connsiteY2-36" fmla="*/ 468 h 1067618"/>
                <a:gd name="connsiteX3-37" fmla="*/ 2287569 w 2288962"/>
                <a:gd name="connsiteY3-38" fmla="*/ 134768 h 1067618"/>
                <a:gd name="connsiteX4-39" fmla="*/ 1814617 w 2288962"/>
                <a:gd name="connsiteY4-40" fmla="*/ 337130 h 1067618"/>
                <a:gd name="connsiteX5-41" fmla="*/ 1354119 w 2288962"/>
                <a:gd name="connsiteY5-42" fmla="*/ 934868 h 1067618"/>
                <a:gd name="connsiteX6-43" fmla="*/ 697495 w 2288962"/>
                <a:gd name="connsiteY6-44" fmla="*/ 1048511 h 1067618"/>
                <a:gd name="connsiteX7-45" fmla="*/ 1569 w 2288962"/>
                <a:gd name="connsiteY7-46" fmla="*/ 649118 h 1067618"/>
                <a:gd name="connsiteX0-47" fmla="*/ 1569 w 2325812"/>
                <a:gd name="connsiteY0-48" fmla="*/ 658611 h 1077110"/>
                <a:gd name="connsiteX1-49" fmla="*/ 896919 w 2325812"/>
                <a:gd name="connsiteY1-50" fmla="*/ 125211 h 1077110"/>
                <a:gd name="connsiteX2-51" fmla="*/ 1920848 w 2325812"/>
                <a:gd name="connsiteY2-52" fmla="*/ 9961 h 1077110"/>
                <a:gd name="connsiteX3-53" fmla="*/ 2324631 w 2325812"/>
                <a:gd name="connsiteY3-54" fmla="*/ 304466 h 1077110"/>
                <a:gd name="connsiteX4-55" fmla="*/ 1814617 w 2325812"/>
                <a:gd name="connsiteY4-56" fmla="*/ 346623 h 1077110"/>
                <a:gd name="connsiteX5-57" fmla="*/ 1354119 w 2325812"/>
                <a:gd name="connsiteY5-58" fmla="*/ 944361 h 1077110"/>
                <a:gd name="connsiteX6-59" fmla="*/ 697495 w 2325812"/>
                <a:gd name="connsiteY6-60" fmla="*/ 1058004 h 1077110"/>
                <a:gd name="connsiteX7-61" fmla="*/ 1569 w 2325812"/>
                <a:gd name="connsiteY7-62" fmla="*/ 658611 h 1077110"/>
                <a:gd name="connsiteX0-63" fmla="*/ 1215 w 2325483"/>
                <a:gd name="connsiteY0-64" fmla="*/ 748085 h 1166584"/>
                <a:gd name="connsiteX1-65" fmla="*/ 871440 w 2325483"/>
                <a:gd name="connsiteY1-66" fmla="*/ 47502 h 1166584"/>
                <a:gd name="connsiteX2-67" fmla="*/ 1920494 w 2325483"/>
                <a:gd name="connsiteY2-68" fmla="*/ 99435 h 1166584"/>
                <a:gd name="connsiteX3-69" fmla="*/ 2324277 w 2325483"/>
                <a:gd name="connsiteY3-70" fmla="*/ 393940 h 1166584"/>
                <a:gd name="connsiteX4-71" fmla="*/ 1814263 w 2325483"/>
                <a:gd name="connsiteY4-72" fmla="*/ 436097 h 1166584"/>
                <a:gd name="connsiteX5-73" fmla="*/ 1353765 w 2325483"/>
                <a:gd name="connsiteY5-74" fmla="*/ 1033835 h 1166584"/>
                <a:gd name="connsiteX6-75" fmla="*/ 697141 w 2325483"/>
                <a:gd name="connsiteY6-76" fmla="*/ 1147478 h 1166584"/>
                <a:gd name="connsiteX7-77" fmla="*/ 1215 w 2325483"/>
                <a:gd name="connsiteY7-78" fmla="*/ 748085 h 1166584"/>
                <a:gd name="connsiteX0-79" fmla="*/ 1215 w 2336857"/>
                <a:gd name="connsiteY0-80" fmla="*/ 744603 h 1163102"/>
                <a:gd name="connsiteX1-81" fmla="*/ 871440 w 2336857"/>
                <a:gd name="connsiteY1-82" fmla="*/ 44020 h 1163102"/>
                <a:gd name="connsiteX2-83" fmla="*/ 1920494 w 2336857"/>
                <a:gd name="connsiteY2-84" fmla="*/ 95953 h 1163102"/>
                <a:gd name="connsiteX3-85" fmla="*/ 2159681 w 2336857"/>
                <a:gd name="connsiteY3-86" fmla="*/ 283892 h 1163102"/>
                <a:gd name="connsiteX4-87" fmla="*/ 2324277 w 2336857"/>
                <a:gd name="connsiteY4-88" fmla="*/ 390458 h 1163102"/>
                <a:gd name="connsiteX5-89" fmla="*/ 1814263 w 2336857"/>
                <a:gd name="connsiteY5-90" fmla="*/ 432615 h 1163102"/>
                <a:gd name="connsiteX6-91" fmla="*/ 1353765 w 2336857"/>
                <a:gd name="connsiteY6-92" fmla="*/ 1030353 h 1163102"/>
                <a:gd name="connsiteX7-93" fmla="*/ 697141 w 2336857"/>
                <a:gd name="connsiteY7-94" fmla="*/ 1143996 h 1163102"/>
                <a:gd name="connsiteX8" fmla="*/ 1215 w 2336857"/>
                <a:gd name="connsiteY8" fmla="*/ 744603 h 1163102"/>
                <a:gd name="connsiteX0-95" fmla="*/ 1215 w 2336857"/>
                <a:gd name="connsiteY0-96" fmla="*/ 733778 h 1152277"/>
                <a:gd name="connsiteX1-97" fmla="*/ 871440 w 2336857"/>
                <a:gd name="connsiteY1-98" fmla="*/ 33195 h 1152277"/>
                <a:gd name="connsiteX2-99" fmla="*/ 1752380 w 2336857"/>
                <a:gd name="connsiteY2-100" fmla="*/ 129358 h 1152277"/>
                <a:gd name="connsiteX3-101" fmla="*/ 2159681 w 2336857"/>
                <a:gd name="connsiteY3-102" fmla="*/ 273067 h 1152277"/>
                <a:gd name="connsiteX4-103" fmla="*/ 2324277 w 2336857"/>
                <a:gd name="connsiteY4-104" fmla="*/ 379633 h 1152277"/>
                <a:gd name="connsiteX5-105" fmla="*/ 1814263 w 2336857"/>
                <a:gd name="connsiteY5-106" fmla="*/ 421790 h 1152277"/>
                <a:gd name="connsiteX6-107" fmla="*/ 1353765 w 2336857"/>
                <a:gd name="connsiteY6-108" fmla="*/ 1019528 h 1152277"/>
                <a:gd name="connsiteX7-109" fmla="*/ 697141 w 2336857"/>
                <a:gd name="connsiteY7-110" fmla="*/ 1133171 h 1152277"/>
                <a:gd name="connsiteX8-111" fmla="*/ 1215 w 2336857"/>
                <a:gd name="connsiteY8-112" fmla="*/ 733778 h 1152277"/>
                <a:gd name="connsiteX0-113" fmla="*/ 1200 w 2336842"/>
                <a:gd name="connsiteY0-114" fmla="*/ 625049 h 1043548"/>
                <a:gd name="connsiteX1-115" fmla="*/ 870310 w 2336842"/>
                <a:gd name="connsiteY1-116" fmla="*/ 67187 h 1043548"/>
                <a:gd name="connsiteX2-117" fmla="*/ 1752365 w 2336842"/>
                <a:gd name="connsiteY2-118" fmla="*/ 20629 h 1043548"/>
                <a:gd name="connsiteX3-119" fmla="*/ 2159666 w 2336842"/>
                <a:gd name="connsiteY3-120" fmla="*/ 164338 h 1043548"/>
                <a:gd name="connsiteX4-121" fmla="*/ 2324262 w 2336842"/>
                <a:gd name="connsiteY4-122" fmla="*/ 270904 h 1043548"/>
                <a:gd name="connsiteX5-123" fmla="*/ 1814248 w 2336842"/>
                <a:gd name="connsiteY5-124" fmla="*/ 313061 h 1043548"/>
                <a:gd name="connsiteX6-125" fmla="*/ 1353750 w 2336842"/>
                <a:gd name="connsiteY6-126" fmla="*/ 910799 h 1043548"/>
                <a:gd name="connsiteX7-127" fmla="*/ 697126 w 2336842"/>
                <a:gd name="connsiteY7-128" fmla="*/ 1024442 h 1043548"/>
                <a:gd name="connsiteX8-129" fmla="*/ 1200 w 2336842"/>
                <a:gd name="connsiteY8-130" fmla="*/ 625049 h 1043548"/>
                <a:gd name="connsiteX0-131" fmla="*/ 1200 w 2335207"/>
                <a:gd name="connsiteY0-132" fmla="*/ 625049 h 1039930"/>
                <a:gd name="connsiteX1-133" fmla="*/ 870310 w 2335207"/>
                <a:gd name="connsiteY1-134" fmla="*/ 67187 h 1039930"/>
                <a:gd name="connsiteX2-135" fmla="*/ 1752365 w 2335207"/>
                <a:gd name="connsiteY2-136" fmla="*/ 20629 h 1039930"/>
                <a:gd name="connsiteX3-137" fmla="*/ 2159666 w 2335207"/>
                <a:gd name="connsiteY3-138" fmla="*/ 164338 h 1039930"/>
                <a:gd name="connsiteX4-139" fmla="*/ 2324262 w 2335207"/>
                <a:gd name="connsiteY4-140" fmla="*/ 270904 h 1039930"/>
                <a:gd name="connsiteX5-141" fmla="*/ 1844666 w 2335207"/>
                <a:gd name="connsiteY5-142" fmla="*/ 471308 h 1039930"/>
                <a:gd name="connsiteX6-143" fmla="*/ 1353750 w 2335207"/>
                <a:gd name="connsiteY6-144" fmla="*/ 910799 h 1039930"/>
                <a:gd name="connsiteX7-145" fmla="*/ 697126 w 2335207"/>
                <a:gd name="connsiteY7-146" fmla="*/ 1024442 h 1039930"/>
                <a:gd name="connsiteX8-147" fmla="*/ 1200 w 2335207"/>
                <a:gd name="connsiteY8-148" fmla="*/ 625049 h 10399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111" y="connsiteY8-112"/>
                </a:cxn>
              </a:cxnLst>
              <a:rect l="l" t="t" r="r" b="b"/>
              <a:pathLst>
                <a:path w="2335207" h="1039930">
                  <a:moveTo>
                    <a:pt x="1200" y="625049"/>
                  </a:moveTo>
                  <a:cubicBezTo>
                    <a:pt x="30064" y="465506"/>
                    <a:pt x="578449" y="167924"/>
                    <a:pt x="870310" y="67187"/>
                  </a:cubicBezTo>
                  <a:cubicBezTo>
                    <a:pt x="1162171" y="-33550"/>
                    <a:pt x="1537472" y="4437"/>
                    <a:pt x="1752365" y="20629"/>
                  </a:cubicBezTo>
                  <a:cubicBezTo>
                    <a:pt x="1967258" y="36821"/>
                    <a:pt x="2092369" y="115254"/>
                    <a:pt x="2159666" y="164338"/>
                  </a:cubicBezTo>
                  <a:cubicBezTo>
                    <a:pt x="2226963" y="213422"/>
                    <a:pt x="2376762" y="219742"/>
                    <a:pt x="2324262" y="270904"/>
                  </a:cubicBezTo>
                  <a:cubicBezTo>
                    <a:pt x="2271762" y="322066"/>
                    <a:pt x="2000241" y="337958"/>
                    <a:pt x="1844666" y="471308"/>
                  </a:cubicBezTo>
                  <a:cubicBezTo>
                    <a:pt x="1689091" y="604658"/>
                    <a:pt x="1545007" y="818610"/>
                    <a:pt x="1353750" y="910799"/>
                  </a:cubicBezTo>
                  <a:cubicBezTo>
                    <a:pt x="1162493" y="1002988"/>
                    <a:pt x="922551" y="1072067"/>
                    <a:pt x="697126" y="1024442"/>
                  </a:cubicBezTo>
                  <a:cubicBezTo>
                    <a:pt x="471701" y="976817"/>
                    <a:pt x="-27664" y="784592"/>
                    <a:pt x="1200" y="625049"/>
                  </a:cubicBezTo>
                  <a:close/>
                </a:path>
              </a:pathLst>
            </a:custGeom>
            <a:solidFill>
              <a:srgbClr val="406C5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Freeform: Shape 34"/>
            <p:cNvSpPr/>
            <p:nvPr/>
          </p:nvSpPr>
          <p:spPr>
            <a:xfrm rot="1580768">
              <a:off x="3804595" y="3833864"/>
              <a:ext cx="2964863" cy="426242"/>
            </a:xfrm>
            <a:custGeom>
              <a:avLst/>
              <a:gdLst>
                <a:gd name="connsiteX0" fmla="*/ 6124 w 2292311"/>
                <a:gd name="connsiteY0" fmla="*/ 549421 h 835359"/>
                <a:gd name="connsiteX1" fmla="*/ 901474 w 2292311"/>
                <a:gd name="connsiteY1" fmla="*/ 16021 h 835359"/>
                <a:gd name="connsiteX2" fmla="*/ 1911124 w 2292311"/>
                <a:gd name="connsiteY2" fmla="*/ 130321 h 835359"/>
                <a:gd name="connsiteX3" fmla="*/ 2292124 w 2292311"/>
                <a:gd name="connsiteY3" fmla="*/ 35071 h 835359"/>
                <a:gd name="connsiteX4" fmla="*/ 1873024 w 2292311"/>
                <a:gd name="connsiteY4" fmla="*/ 530371 h 835359"/>
                <a:gd name="connsiteX5" fmla="*/ 1358674 w 2292311"/>
                <a:gd name="connsiteY5" fmla="*/ 835171 h 835359"/>
                <a:gd name="connsiteX6" fmla="*/ 6124 w 2292311"/>
                <a:gd name="connsiteY6" fmla="*/ 549421 h 835359"/>
                <a:gd name="connsiteX0-1" fmla="*/ 1569 w 2287756"/>
                <a:gd name="connsiteY0-2" fmla="*/ 549421 h 961996"/>
                <a:gd name="connsiteX1-3" fmla="*/ 896919 w 2287756"/>
                <a:gd name="connsiteY1-4" fmla="*/ 16021 h 961996"/>
                <a:gd name="connsiteX2-5" fmla="*/ 1906569 w 2287756"/>
                <a:gd name="connsiteY2-6" fmla="*/ 130321 h 961996"/>
                <a:gd name="connsiteX3-7" fmla="*/ 2287569 w 2287756"/>
                <a:gd name="connsiteY3-8" fmla="*/ 35071 h 961996"/>
                <a:gd name="connsiteX4-9" fmla="*/ 1868469 w 2287756"/>
                <a:gd name="connsiteY4-10" fmla="*/ 530371 h 961996"/>
                <a:gd name="connsiteX5-11" fmla="*/ 1354119 w 2287756"/>
                <a:gd name="connsiteY5-12" fmla="*/ 835171 h 961996"/>
                <a:gd name="connsiteX6-13" fmla="*/ 697495 w 2287756"/>
                <a:gd name="connsiteY6-14" fmla="*/ 948814 h 961996"/>
                <a:gd name="connsiteX7" fmla="*/ 1569 w 2287756"/>
                <a:gd name="connsiteY7" fmla="*/ 549421 h 961996"/>
                <a:gd name="connsiteX0-15" fmla="*/ 1569 w 2287945"/>
                <a:gd name="connsiteY0-16" fmla="*/ 649118 h 1061693"/>
                <a:gd name="connsiteX1-17" fmla="*/ 896919 w 2287945"/>
                <a:gd name="connsiteY1-18" fmla="*/ 115718 h 1061693"/>
                <a:gd name="connsiteX2-19" fmla="*/ 1920848 w 2287945"/>
                <a:gd name="connsiteY2-20" fmla="*/ 468 h 1061693"/>
                <a:gd name="connsiteX3-21" fmla="*/ 2287569 w 2287945"/>
                <a:gd name="connsiteY3-22" fmla="*/ 134768 h 1061693"/>
                <a:gd name="connsiteX4-23" fmla="*/ 1868469 w 2287945"/>
                <a:gd name="connsiteY4-24" fmla="*/ 630068 h 1061693"/>
                <a:gd name="connsiteX5-25" fmla="*/ 1354119 w 2287945"/>
                <a:gd name="connsiteY5-26" fmla="*/ 934868 h 1061693"/>
                <a:gd name="connsiteX6-27" fmla="*/ 697495 w 2287945"/>
                <a:gd name="connsiteY6-28" fmla="*/ 1048511 h 1061693"/>
                <a:gd name="connsiteX7-29" fmla="*/ 1569 w 2287945"/>
                <a:gd name="connsiteY7-30" fmla="*/ 649118 h 1061693"/>
                <a:gd name="connsiteX0-31" fmla="*/ 1569 w 2288962"/>
                <a:gd name="connsiteY0-32" fmla="*/ 649118 h 1067618"/>
                <a:gd name="connsiteX1-33" fmla="*/ 896919 w 2288962"/>
                <a:gd name="connsiteY1-34" fmla="*/ 115718 h 1067618"/>
                <a:gd name="connsiteX2-35" fmla="*/ 1920848 w 2288962"/>
                <a:gd name="connsiteY2-36" fmla="*/ 468 h 1067618"/>
                <a:gd name="connsiteX3-37" fmla="*/ 2287569 w 2288962"/>
                <a:gd name="connsiteY3-38" fmla="*/ 134768 h 1067618"/>
                <a:gd name="connsiteX4-39" fmla="*/ 1814617 w 2288962"/>
                <a:gd name="connsiteY4-40" fmla="*/ 337130 h 1067618"/>
                <a:gd name="connsiteX5-41" fmla="*/ 1354119 w 2288962"/>
                <a:gd name="connsiteY5-42" fmla="*/ 934868 h 1067618"/>
                <a:gd name="connsiteX6-43" fmla="*/ 697495 w 2288962"/>
                <a:gd name="connsiteY6-44" fmla="*/ 1048511 h 1067618"/>
                <a:gd name="connsiteX7-45" fmla="*/ 1569 w 2288962"/>
                <a:gd name="connsiteY7-46" fmla="*/ 649118 h 1067618"/>
                <a:gd name="connsiteX0-47" fmla="*/ 1569 w 2325812"/>
                <a:gd name="connsiteY0-48" fmla="*/ 658611 h 1077110"/>
                <a:gd name="connsiteX1-49" fmla="*/ 896919 w 2325812"/>
                <a:gd name="connsiteY1-50" fmla="*/ 125211 h 1077110"/>
                <a:gd name="connsiteX2-51" fmla="*/ 1920848 w 2325812"/>
                <a:gd name="connsiteY2-52" fmla="*/ 9961 h 1077110"/>
                <a:gd name="connsiteX3-53" fmla="*/ 2324631 w 2325812"/>
                <a:gd name="connsiteY3-54" fmla="*/ 304466 h 1077110"/>
                <a:gd name="connsiteX4-55" fmla="*/ 1814617 w 2325812"/>
                <a:gd name="connsiteY4-56" fmla="*/ 346623 h 1077110"/>
                <a:gd name="connsiteX5-57" fmla="*/ 1354119 w 2325812"/>
                <a:gd name="connsiteY5-58" fmla="*/ 944361 h 1077110"/>
                <a:gd name="connsiteX6-59" fmla="*/ 697495 w 2325812"/>
                <a:gd name="connsiteY6-60" fmla="*/ 1058004 h 1077110"/>
                <a:gd name="connsiteX7-61" fmla="*/ 1569 w 2325812"/>
                <a:gd name="connsiteY7-62" fmla="*/ 658611 h 1077110"/>
                <a:gd name="connsiteX0-63" fmla="*/ 1215 w 2325483"/>
                <a:gd name="connsiteY0-64" fmla="*/ 748085 h 1166584"/>
                <a:gd name="connsiteX1-65" fmla="*/ 871440 w 2325483"/>
                <a:gd name="connsiteY1-66" fmla="*/ 47502 h 1166584"/>
                <a:gd name="connsiteX2-67" fmla="*/ 1920494 w 2325483"/>
                <a:gd name="connsiteY2-68" fmla="*/ 99435 h 1166584"/>
                <a:gd name="connsiteX3-69" fmla="*/ 2324277 w 2325483"/>
                <a:gd name="connsiteY3-70" fmla="*/ 393940 h 1166584"/>
                <a:gd name="connsiteX4-71" fmla="*/ 1814263 w 2325483"/>
                <a:gd name="connsiteY4-72" fmla="*/ 436097 h 1166584"/>
                <a:gd name="connsiteX5-73" fmla="*/ 1353765 w 2325483"/>
                <a:gd name="connsiteY5-74" fmla="*/ 1033835 h 1166584"/>
                <a:gd name="connsiteX6-75" fmla="*/ 697141 w 2325483"/>
                <a:gd name="connsiteY6-76" fmla="*/ 1147478 h 1166584"/>
                <a:gd name="connsiteX7-77" fmla="*/ 1215 w 2325483"/>
                <a:gd name="connsiteY7-78" fmla="*/ 748085 h 1166584"/>
                <a:gd name="connsiteX0-79" fmla="*/ 1215 w 2336857"/>
                <a:gd name="connsiteY0-80" fmla="*/ 744603 h 1163102"/>
                <a:gd name="connsiteX1-81" fmla="*/ 871440 w 2336857"/>
                <a:gd name="connsiteY1-82" fmla="*/ 44020 h 1163102"/>
                <a:gd name="connsiteX2-83" fmla="*/ 1920494 w 2336857"/>
                <a:gd name="connsiteY2-84" fmla="*/ 95953 h 1163102"/>
                <a:gd name="connsiteX3-85" fmla="*/ 2159681 w 2336857"/>
                <a:gd name="connsiteY3-86" fmla="*/ 283892 h 1163102"/>
                <a:gd name="connsiteX4-87" fmla="*/ 2324277 w 2336857"/>
                <a:gd name="connsiteY4-88" fmla="*/ 390458 h 1163102"/>
                <a:gd name="connsiteX5-89" fmla="*/ 1814263 w 2336857"/>
                <a:gd name="connsiteY5-90" fmla="*/ 432615 h 1163102"/>
                <a:gd name="connsiteX6-91" fmla="*/ 1353765 w 2336857"/>
                <a:gd name="connsiteY6-92" fmla="*/ 1030353 h 1163102"/>
                <a:gd name="connsiteX7-93" fmla="*/ 697141 w 2336857"/>
                <a:gd name="connsiteY7-94" fmla="*/ 1143996 h 1163102"/>
                <a:gd name="connsiteX8" fmla="*/ 1215 w 2336857"/>
                <a:gd name="connsiteY8" fmla="*/ 744603 h 1163102"/>
                <a:gd name="connsiteX0-95" fmla="*/ 1215 w 2336857"/>
                <a:gd name="connsiteY0-96" fmla="*/ 733778 h 1152277"/>
                <a:gd name="connsiteX1-97" fmla="*/ 871440 w 2336857"/>
                <a:gd name="connsiteY1-98" fmla="*/ 33195 h 1152277"/>
                <a:gd name="connsiteX2-99" fmla="*/ 1752380 w 2336857"/>
                <a:gd name="connsiteY2-100" fmla="*/ 129358 h 1152277"/>
                <a:gd name="connsiteX3-101" fmla="*/ 2159681 w 2336857"/>
                <a:gd name="connsiteY3-102" fmla="*/ 273067 h 1152277"/>
                <a:gd name="connsiteX4-103" fmla="*/ 2324277 w 2336857"/>
                <a:gd name="connsiteY4-104" fmla="*/ 379633 h 1152277"/>
                <a:gd name="connsiteX5-105" fmla="*/ 1814263 w 2336857"/>
                <a:gd name="connsiteY5-106" fmla="*/ 421790 h 1152277"/>
                <a:gd name="connsiteX6-107" fmla="*/ 1353765 w 2336857"/>
                <a:gd name="connsiteY6-108" fmla="*/ 1019528 h 1152277"/>
                <a:gd name="connsiteX7-109" fmla="*/ 697141 w 2336857"/>
                <a:gd name="connsiteY7-110" fmla="*/ 1133171 h 1152277"/>
                <a:gd name="connsiteX8-111" fmla="*/ 1215 w 2336857"/>
                <a:gd name="connsiteY8-112" fmla="*/ 733778 h 1152277"/>
                <a:gd name="connsiteX0-113" fmla="*/ 1200 w 2336842"/>
                <a:gd name="connsiteY0-114" fmla="*/ 625049 h 1043548"/>
                <a:gd name="connsiteX1-115" fmla="*/ 870310 w 2336842"/>
                <a:gd name="connsiteY1-116" fmla="*/ 67187 h 1043548"/>
                <a:gd name="connsiteX2-117" fmla="*/ 1752365 w 2336842"/>
                <a:gd name="connsiteY2-118" fmla="*/ 20629 h 1043548"/>
                <a:gd name="connsiteX3-119" fmla="*/ 2159666 w 2336842"/>
                <a:gd name="connsiteY3-120" fmla="*/ 164338 h 1043548"/>
                <a:gd name="connsiteX4-121" fmla="*/ 2324262 w 2336842"/>
                <a:gd name="connsiteY4-122" fmla="*/ 270904 h 1043548"/>
                <a:gd name="connsiteX5-123" fmla="*/ 1814248 w 2336842"/>
                <a:gd name="connsiteY5-124" fmla="*/ 313061 h 1043548"/>
                <a:gd name="connsiteX6-125" fmla="*/ 1353750 w 2336842"/>
                <a:gd name="connsiteY6-126" fmla="*/ 910799 h 1043548"/>
                <a:gd name="connsiteX7-127" fmla="*/ 697126 w 2336842"/>
                <a:gd name="connsiteY7-128" fmla="*/ 1024442 h 1043548"/>
                <a:gd name="connsiteX8-129" fmla="*/ 1200 w 2336842"/>
                <a:gd name="connsiteY8-130" fmla="*/ 625049 h 1043548"/>
                <a:gd name="connsiteX0-131" fmla="*/ 1200 w 2335207"/>
                <a:gd name="connsiteY0-132" fmla="*/ 625049 h 1039930"/>
                <a:gd name="connsiteX1-133" fmla="*/ 870310 w 2335207"/>
                <a:gd name="connsiteY1-134" fmla="*/ 67187 h 1039930"/>
                <a:gd name="connsiteX2-135" fmla="*/ 1752365 w 2335207"/>
                <a:gd name="connsiteY2-136" fmla="*/ 20629 h 1039930"/>
                <a:gd name="connsiteX3-137" fmla="*/ 2159666 w 2335207"/>
                <a:gd name="connsiteY3-138" fmla="*/ 164338 h 1039930"/>
                <a:gd name="connsiteX4-139" fmla="*/ 2324262 w 2335207"/>
                <a:gd name="connsiteY4-140" fmla="*/ 270904 h 1039930"/>
                <a:gd name="connsiteX5-141" fmla="*/ 1844666 w 2335207"/>
                <a:gd name="connsiteY5-142" fmla="*/ 471308 h 1039930"/>
                <a:gd name="connsiteX6-143" fmla="*/ 1353750 w 2335207"/>
                <a:gd name="connsiteY6-144" fmla="*/ 910799 h 1039930"/>
                <a:gd name="connsiteX7-145" fmla="*/ 697126 w 2335207"/>
                <a:gd name="connsiteY7-146" fmla="*/ 1024442 h 1039930"/>
                <a:gd name="connsiteX8-147" fmla="*/ 1200 w 2335207"/>
                <a:gd name="connsiteY8-148" fmla="*/ 625049 h 1039930"/>
                <a:gd name="connsiteX0-149" fmla="*/ 1200 w 2335207"/>
                <a:gd name="connsiteY0-150" fmla="*/ 581508 h 996389"/>
                <a:gd name="connsiteX1-151" fmla="*/ 870310 w 2335207"/>
                <a:gd name="connsiteY1-152" fmla="*/ 23646 h 996389"/>
                <a:gd name="connsiteX2-153" fmla="*/ 1778087 w 2335207"/>
                <a:gd name="connsiteY2-154" fmla="*/ 105113 h 996389"/>
                <a:gd name="connsiteX3-155" fmla="*/ 2159666 w 2335207"/>
                <a:gd name="connsiteY3-156" fmla="*/ 120797 h 996389"/>
                <a:gd name="connsiteX4-157" fmla="*/ 2324262 w 2335207"/>
                <a:gd name="connsiteY4-158" fmla="*/ 227363 h 996389"/>
                <a:gd name="connsiteX5-159" fmla="*/ 1844666 w 2335207"/>
                <a:gd name="connsiteY5-160" fmla="*/ 427767 h 996389"/>
                <a:gd name="connsiteX6-161" fmla="*/ 1353750 w 2335207"/>
                <a:gd name="connsiteY6-162" fmla="*/ 867258 h 996389"/>
                <a:gd name="connsiteX7-163" fmla="*/ 697126 w 2335207"/>
                <a:gd name="connsiteY7-164" fmla="*/ 980901 h 996389"/>
                <a:gd name="connsiteX8-165" fmla="*/ 1200 w 2335207"/>
                <a:gd name="connsiteY8-166" fmla="*/ 581508 h 996389"/>
                <a:gd name="connsiteX0-167" fmla="*/ 1200 w 2333236"/>
                <a:gd name="connsiteY0-168" fmla="*/ 583377 h 998258"/>
                <a:gd name="connsiteX1-169" fmla="*/ 870310 w 2333236"/>
                <a:gd name="connsiteY1-170" fmla="*/ 25515 h 998258"/>
                <a:gd name="connsiteX2-171" fmla="*/ 1778087 w 2333236"/>
                <a:gd name="connsiteY2-172" fmla="*/ 106982 h 998258"/>
                <a:gd name="connsiteX3-173" fmla="*/ 2139990 w 2333236"/>
                <a:gd name="connsiteY3-174" fmla="*/ 220893 h 998258"/>
                <a:gd name="connsiteX4-175" fmla="*/ 2324262 w 2333236"/>
                <a:gd name="connsiteY4-176" fmla="*/ 229232 h 998258"/>
                <a:gd name="connsiteX5-177" fmla="*/ 1844666 w 2333236"/>
                <a:gd name="connsiteY5-178" fmla="*/ 429636 h 998258"/>
                <a:gd name="connsiteX6-179" fmla="*/ 1353750 w 2333236"/>
                <a:gd name="connsiteY6-180" fmla="*/ 869127 h 998258"/>
                <a:gd name="connsiteX7-181" fmla="*/ 697126 w 2333236"/>
                <a:gd name="connsiteY7-182" fmla="*/ 982770 h 998258"/>
                <a:gd name="connsiteX8-183" fmla="*/ 1200 w 2333236"/>
                <a:gd name="connsiteY8-184" fmla="*/ 583377 h 998258"/>
                <a:gd name="connsiteX0-185" fmla="*/ 1200 w 2330609"/>
                <a:gd name="connsiteY0-186" fmla="*/ 583377 h 995820"/>
                <a:gd name="connsiteX1-187" fmla="*/ 870310 w 2330609"/>
                <a:gd name="connsiteY1-188" fmla="*/ 25515 h 995820"/>
                <a:gd name="connsiteX2-189" fmla="*/ 1778087 w 2330609"/>
                <a:gd name="connsiteY2-190" fmla="*/ 106982 h 995820"/>
                <a:gd name="connsiteX3-191" fmla="*/ 2139990 w 2330609"/>
                <a:gd name="connsiteY3-192" fmla="*/ 220893 h 995820"/>
                <a:gd name="connsiteX4-193" fmla="*/ 2324262 w 2330609"/>
                <a:gd name="connsiteY4-194" fmla="*/ 229232 h 995820"/>
                <a:gd name="connsiteX5-195" fmla="*/ 1901920 w 2330609"/>
                <a:gd name="connsiteY5-196" fmla="*/ 573190 h 995820"/>
                <a:gd name="connsiteX6-197" fmla="*/ 1353750 w 2330609"/>
                <a:gd name="connsiteY6-198" fmla="*/ 869127 h 995820"/>
                <a:gd name="connsiteX7-199" fmla="*/ 697126 w 2330609"/>
                <a:gd name="connsiteY7-200" fmla="*/ 982770 h 995820"/>
                <a:gd name="connsiteX8-201" fmla="*/ 1200 w 2330609"/>
                <a:gd name="connsiteY8-202" fmla="*/ 583377 h 995820"/>
                <a:gd name="connsiteX0-203" fmla="*/ 423 w 2329832"/>
                <a:gd name="connsiteY0-204" fmla="*/ 583377 h 871050"/>
                <a:gd name="connsiteX1-205" fmla="*/ 869533 w 2329832"/>
                <a:gd name="connsiteY1-206" fmla="*/ 25515 h 871050"/>
                <a:gd name="connsiteX2-207" fmla="*/ 1777310 w 2329832"/>
                <a:gd name="connsiteY2-208" fmla="*/ 106982 h 871050"/>
                <a:gd name="connsiteX3-209" fmla="*/ 2139213 w 2329832"/>
                <a:gd name="connsiteY3-210" fmla="*/ 220893 h 871050"/>
                <a:gd name="connsiteX4-211" fmla="*/ 2323485 w 2329832"/>
                <a:gd name="connsiteY4-212" fmla="*/ 229232 h 871050"/>
                <a:gd name="connsiteX5-213" fmla="*/ 1901143 w 2329832"/>
                <a:gd name="connsiteY5-214" fmla="*/ 573190 h 871050"/>
                <a:gd name="connsiteX6-215" fmla="*/ 1352973 w 2329832"/>
                <a:gd name="connsiteY6-216" fmla="*/ 869127 h 871050"/>
                <a:gd name="connsiteX7-217" fmla="*/ 762310 w 2329832"/>
                <a:gd name="connsiteY7-218" fmla="*/ 695225 h 871050"/>
                <a:gd name="connsiteX8-219" fmla="*/ 423 w 2329832"/>
                <a:gd name="connsiteY8-220" fmla="*/ 583377 h 8710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111" y="connsiteY8-112"/>
                </a:cxn>
              </a:cxnLst>
              <a:rect l="l" t="t" r="r" b="b"/>
              <a:pathLst>
                <a:path w="2329832" h="871050">
                  <a:moveTo>
                    <a:pt x="423" y="583377"/>
                  </a:moveTo>
                  <a:cubicBezTo>
                    <a:pt x="18294" y="471759"/>
                    <a:pt x="573385" y="104914"/>
                    <a:pt x="869533" y="25515"/>
                  </a:cubicBezTo>
                  <a:cubicBezTo>
                    <a:pt x="1165681" y="-53884"/>
                    <a:pt x="1565697" y="74419"/>
                    <a:pt x="1777310" y="106982"/>
                  </a:cubicBezTo>
                  <a:cubicBezTo>
                    <a:pt x="1988923" y="139545"/>
                    <a:pt x="2071916" y="171809"/>
                    <a:pt x="2139213" y="220893"/>
                  </a:cubicBezTo>
                  <a:cubicBezTo>
                    <a:pt x="2206510" y="269977"/>
                    <a:pt x="2363163" y="170516"/>
                    <a:pt x="2323485" y="229232"/>
                  </a:cubicBezTo>
                  <a:cubicBezTo>
                    <a:pt x="2283807" y="287948"/>
                    <a:pt x="2056718" y="439840"/>
                    <a:pt x="1901143" y="573190"/>
                  </a:cubicBezTo>
                  <a:cubicBezTo>
                    <a:pt x="1745568" y="706540"/>
                    <a:pt x="1542778" y="848788"/>
                    <a:pt x="1352973" y="869127"/>
                  </a:cubicBezTo>
                  <a:cubicBezTo>
                    <a:pt x="1163168" y="889466"/>
                    <a:pt x="987735" y="742850"/>
                    <a:pt x="762310" y="695225"/>
                  </a:cubicBezTo>
                  <a:cubicBezTo>
                    <a:pt x="536885" y="647600"/>
                    <a:pt x="-17448" y="694995"/>
                    <a:pt x="423" y="583377"/>
                  </a:cubicBezTo>
                  <a:close/>
                </a:path>
              </a:pathLst>
            </a:custGeom>
            <a:solidFill>
              <a:srgbClr val="406C5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" name="Freeform: Shape 35"/>
            <p:cNvSpPr/>
            <p:nvPr/>
          </p:nvSpPr>
          <p:spPr>
            <a:xfrm rot="3094409">
              <a:off x="3492645" y="3932004"/>
              <a:ext cx="2291132" cy="229961"/>
            </a:xfrm>
            <a:custGeom>
              <a:avLst/>
              <a:gdLst>
                <a:gd name="connsiteX0" fmla="*/ 6124 w 2292311"/>
                <a:gd name="connsiteY0" fmla="*/ 549421 h 835359"/>
                <a:gd name="connsiteX1" fmla="*/ 901474 w 2292311"/>
                <a:gd name="connsiteY1" fmla="*/ 16021 h 835359"/>
                <a:gd name="connsiteX2" fmla="*/ 1911124 w 2292311"/>
                <a:gd name="connsiteY2" fmla="*/ 130321 h 835359"/>
                <a:gd name="connsiteX3" fmla="*/ 2292124 w 2292311"/>
                <a:gd name="connsiteY3" fmla="*/ 35071 h 835359"/>
                <a:gd name="connsiteX4" fmla="*/ 1873024 w 2292311"/>
                <a:gd name="connsiteY4" fmla="*/ 530371 h 835359"/>
                <a:gd name="connsiteX5" fmla="*/ 1358674 w 2292311"/>
                <a:gd name="connsiteY5" fmla="*/ 835171 h 835359"/>
                <a:gd name="connsiteX6" fmla="*/ 6124 w 2292311"/>
                <a:gd name="connsiteY6" fmla="*/ 549421 h 835359"/>
                <a:gd name="connsiteX0-1" fmla="*/ 1569 w 2287756"/>
                <a:gd name="connsiteY0-2" fmla="*/ 549421 h 961996"/>
                <a:gd name="connsiteX1-3" fmla="*/ 896919 w 2287756"/>
                <a:gd name="connsiteY1-4" fmla="*/ 16021 h 961996"/>
                <a:gd name="connsiteX2-5" fmla="*/ 1906569 w 2287756"/>
                <a:gd name="connsiteY2-6" fmla="*/ 130321 h 961996"/>
                <a:gd name="connsiteX3-7" fmla="*/ 2287569 w 2287756"/>
                <a:gd name="connsiteY3-8" fmla="*/ 35071 h 961996"/>
                <a:gd name="connsiteX4-9" fmla="*/ 1868469 w 2287756"/>
                <a:gd name="connsiteY4-10" fmla="*/ 530371 h 961996"/>
                <a:gd name="connsiteX5-11" fmla="*/ 1354119 w 2287756"/>
                <a:gd name="connsiteY5-12" fmla="*/ 835171 h 961996"/>
                <a:gd name="connsiteX6-13" fmla="*/ 697495 w 2287756"/>
                <a:gd name="connsiteY6-14" fmla="*/ 948814 h 961996"/>
                <a:gd name="connsiteX7" fmla="*/ 1569 w 2287756"/>
                <a:gd name="connsiteY7" fmla="*/ 549421 h 961996"/>
                <a:gd name="connsiteX0-15" fmla="*/ 1569 w 2287945"/>
                <a:gd name="connsiteY0-16" fmla="*/ 649118 h 1061693"/>
                <a:gd name="connsiteX1-17" fmla="*/ 896919 w 2287945"/>
                <a:gd name="connsiteY1-18" fmla="*/ 115718 h 1061693"/>
                <a:gd name="connsiteX2-19" fmla="*/ 1920848 w 2287945"/>
                <a:gd name="connsiteY2-20" fmla="*/ 468 h 1061693"/>
                <a:gd name="connsiteX3-21" fmla="*/ 2287569 w 2287945"/>
                <a:gd name="connsiteY3-22" fmla="*/ 134768 h 1061693"/>
                <a:gd name="connsiteX4-23" fmla="*/ 1868469 w 2287945"/>
                <a:gd name="connsiteY4-24" fmla="*/ 630068 h 1061693"/>
                <a:gd name="connsiteX5-25" fmla="*/ 1354119 w 2287945"/>
                <a:gd name="connsiteY5-26" fmla="*/ 934868 h 1061693"/>
                <a:gd name="connsiteX6-27" fmla="*/ 697495 w 2287945"/>
                <a:gd name="connsiteY6-28" fmla="*/ 1048511 h 1061693"/>
                <a:gd name="connsiteX7-29" fmla="*/ 1569 w 2287945"/>
                <a:gd name="connsiteY7-30" fmla="*/ 649118 h 1061693"/>
                <a:gd name="connsiteX0-31" fmla="*/ 1569 w 2288962"/>
                <a:gd name="connsiteY0-32" fmla="*/ 649118 h 1067618"/>
                <a:gd name="connsiteX1-33" fmla="*/ 896919 w 2288962"/>
                <a:gd name="connsiteY1-34" fmla="*/ 115718 h 1067618"/>
                <a:gd name="connsiteX2-35" fmla="*/ 1920848 w 2288962"/>
                <a:gd name="connsiteY2-36" fmla="*/ 468 h 1067618"/>
                <a:gd name="connsiteX3-37" fmla="*/ 2287569 w 2288962"/>
                <a:gd name="connsiteY3-38" fmla="*/ 134768 h 1067618"/>
                <a:gd name="connsiteX4-39" fmla="*/ 1814617 w 2288962"/>
                <a:gd name="connsiteY4-40" fmla="*/ 337130 h 1067618"/>
                <a:gd name="connsiteX5-41" fmla="*/ 1354119 w 2288962"/>
                <a:gd name="connsiteY5-42" fmla="*/ 934868 h 1067618"/>
                <a:gd name="connsiteX6-43" fmla="*/ 697495 w 2288962"/>
                <a:gd name="connsiteY6-44" fmla="*/ 1048511 h 1067618"/>
                <a:gd name="connsiteX7-45" fmla="*/ 1569 w 2288962"/>
                <a:gd name="connsiteY7-46" fmla="*/ 649118 h 1067618"/>
                <a:gd name="connsiteX0-47" fmla="*/ 1569 w 2325812"/>
                <a:gd name="connsiteY0-48" fmla="*/ 658611 h 1077110"/>
                <a:gd name="connsiteX1-49" fmla="*/ 896919 w 2325812"/>
                <a:gd name="connsiteY1-50" fmla="*/ 125211 h 1077110"/>
                <a:gd name="connsiteX2-51" fmla="*/ 1920848 w 2325812"/>
                <a:gd name="connsiteY2-52" fmla="*/ 9961 h 1077110"/>
                <a:gd name="connsiteX3-53" fmla="*/ 2324631 w 2325812"/>
                <a:gd name="connsiteY3-54" fmla="*/ 304466 h 1077110"/>
                <a:gd name="connsiteX4-55" fmla="*/ 1814617 w 2325812"/>
                <a:gd name="connsiteY4-56" fmla="*/ 346623 h 1077110"/>
                <a:gd name="connsiteX5-57" fmla="*/ 1354119 w 2325812"/>
                <a:gd name="connsiteY5-58" fmla="*/ 944361 h 1077110"/>
                <a:gd name="connsiteX6-59" fmla="*/ 697495 w 2325812"/>
                <a:gd name="connsiteY6-60" fmla="*/ 1058004 h 1077110"/>
                <a:gd name="connsiteX7-61" fmla="*/ 1569 w 2325812"/>
                <a:gd name="connsiteY7-62" fmla="*/ 658611 h 1077110"/>
                <a:gd name="connsiteX0-63" fmla="*/ 1215 w 2325483"/>
                <a:gd name="connsiteY0-64" fmla="*/ 748085 h 1166584"/>
                <a:gd name="connsiteX1-65" fmla="*/ 871440 w 2325483"/>
                <a:gd name="connsiteY1-66" fmla="*/ 47502 h 1166584"/>
                <a:gd name="connsiteX2-67" fmla="*/ 1920494 w 2325483"/>
                <a:gd name="connsiteY2-68" fmla="*/ 99435 h 1166584"/>
                <a:gd name="connsiteX3-69" fmla="*/ 2324277 w 2325483"/>
                <a:gd name="connsiteY3-70" fmla="*/ 393940 h 1166584"/>
                <a:gd name="connsiteX4-71" fmla="*/ 1814263 w 2325483"/>
                <a:gd name="connsiteY4-72" fmla="*/ 436097 h 1166584"/>
                <a:gd name="connsiteX5-73" fmla="*/ 1353765 w 2325483"/>
                <a:gd name="connsiteY5-74" fmla="*/ 1033835 h 1166584"/>
                <a:gd name="connsiteX6-75" fmla="*/ 697141 w 2325483"/>
                <a:gd name="connsiteY6-76" fmla="*/ 1147478 h 1166584"/>
                <a:gd name="connsiteX7-77" fmla="*/ 1215 w 2325483"/>
                <a:gd name="connsiteY7-78" fmla="*/ 748085 h 1166584"/>
                <a:gd name="connsiteX0-79" fmla="*/ 1215 w 2336857"/>
                <a:gd name="connsiteY0-80" fmla="*/ 744603 h 1163102"/>
                <a:gd name="connsiteX1-81" fmla="*/ 871440 w 2336857"/>
                <a:gd name="connsiteY1-82" fmla="*/ 44020 h 1163102"/>
                <a:gd name="connsiteX2-83" fmla="*/ 1920494 w 2336857"/>
                <a:gd name="connsiteY2-84" fmla="*/ 95953 h 1163102"/>
                <a:gd name="connsiteX3-85" fmla="*/ 2159681 w 2336857"/>
                <a:gd name="connsiteY3-86" fmla="*/ 283892 h 1163102"/>
                <a:gd name="connsiteX4-87" fmla="*/ 2324277 w 2336857"/>
                <a:gd name="connsiteY4-88" fmla="*/ 390458 h 1163102"/>
                <a:gd name="connsiteX5-89" fmla="*/ 1814263 w 2336857"/>
                <a:gd name="connsiteY5-90" fmla="*/ 432615 h 1163102"/>
                <a:gd name="connsiteX6-91" fmla="*/ 1353765 w 2336857"/>
                <a:gd name="connsiteY6-92" fmla="*/ 1030353 h 1163102"/>
                <a:gd name="connsiteX7-93" fmla="*/ 697141 w 2336857"/>
                <a:gd name="connsiteY7-94" fmla="*/ 1143996 h 1163102"/>
                <a:gd name="connsiteX8" fmla="*/ 1215 w 2336857"/>
                <a:gd name="connsiteY8" fmla="*/ 744603 h 1163102"/>
                <a:gd name="connsiteX0-95" fmla="*/ 1215 w 2336857"/>
                <a:gd name="connsiteY0-96" fmla="*/ 733778 h 1152277"/>
                <a:gd name="connsiteX1-97" fmla="*/ 871440 w 2336857"/>
                <a:gd name="connsiteY1-98" fmla="*/ 33195 h 1152277"/>
                <a:gd name="connsiteX2-99" fmla="*/ 1752380 w 2336857"/>
                <a:gd name="connsiteY2-100" fmla="*/ 129358 h 1152277"/>
                <a:gd name="connsiteX3-101" fmla="*/ 2159681 w 2336857"/>
                <a:gd name="connsiteY3-102" fmla="*/ 273067 h 1152277"/>
                <a:gd name="connsiteX4-103" fmla="*/ 2324277 w 2336857"/>
                <a:gd name="connsiteY4-104" fmla="*/ 379633 h 1152277"/>
                <a:gd name="connsiteX5-105" fmla="*/ 1814263 w 2336857"/>
                <a:gd name="connsiteY5-106" fmla="*/ 421790 h 1152277"/>
                <a:gd name="connsiteX6-107" fmla="*/ 1353765 w 2336857"/>
                <a:gd name="connsiteY6-108" fmla="*/ 1019528 h 1152277"/>
                <a:gd name="connsiteX7-109" fmla="*/ 697141 w 2336857"/>
                <a:gd name="connsiteY7-110" fmla="*/ 1133171 h 1152277"/>
                <a:gd name="connsiteX8-111" fmla="*/ 1215 w 2336857"/>
                <a:gd name="connsiteY8-112" fmla="*/ 733778 h 1152277"/>
                <a:gd name="connsiteX0-113" fmla="*/ 1200 w 2336842"/>
                <a:gd name="connsiteY0-114" fmla="*/ 625049 h 1043548"/>
                <a:gd name="connsiteX1-115" fmla="*/ 870310 w 2336842"/>
                <a:gd name="connsiteY1-116" fmla="*/ 67187 h 1043548"/>
                <a:gd name="connsiteX2-117" fmla="*/ 1752365 w 2336842"/>
                <a:gd name="connsiteY2-118" fmla="*/ 20629 h 1043548"/>
                <a:gd name="connsiteX3-119" fmla="*/ 2159666 w 2336842"/>
                <a:gd name="connsiteY3-120" fmla="*/ 164338 h 1043548"/>
                <a:gd name="connsiteX4-121" fmla="*/ 2324262 w 2336842"/>
                <a:gd name="connsiteY4-122" fmla="*/ 270904 h 1043548"/>
                <a:gd name="connsiteX5-123" fmla="*/ 1814248 w 2336842"/>
                <a:gd name="connsiteY5-124" fmla="*/ 313061 h 1043548"/>
                <a:gd name="connsiteX6-125" fmla="*/ 1353750 w 2336842"/>
                <a:gd name="connsiteY6-126" fmla="*/ 910799 h 1043548"/>
                <a:gd name="connsiteX7-127" fmla="*/ 697126 w 2336842"/>
                <a:gd name="connsiteY7-128" fmla="*/ 1024442 h 1043548"/>
                <a:gd name="connsiteX8-129" fmla="*/ 1200 w 2336842"/>
                <a:gd name="connsiteY8-130" fmla="*/ 625049 h 1043548"/>
                <a:gd name="connsiteX0-131" fmla="*/ 1200 w 2335207"/>
                <a:gd name="connsiteY0-132" fmla="*/ 625049 h 1039930"/>
                <a:gd name="connsiteX1-133" fmla="*/ 870310 w 2335207"/>
                <a:gd name="connsiteY1-134" fmla="*/ 67187 h 1039930"/>
                <a:gd name="connsiteX2-135" fmla="*/ 1752365 w 2335207"/>
                <a:gd name="connsiteY2-136" fmla="*/ 20629 h 1039930"/>
                <a:gd name="connsiteX3-137" fmla="*/ 2159666 w 2335207"/>
                <a:gd name="connsiteY3-138" fmla="*/ 164338 h 1039930"/>
                <a:gd name="connsiteX4-139" fmla="*/ 2324262 w 2335207"/>
                <a:gd name="connsiteY4-140" fmla="*/ 270904 h 1039930"/>
                <a:gd name="connsiteX5-141" fmla="*/ 1844666 w 2335207"/>
                <a:gd name="connsiteY5-142" fmla="*/ 471308 h 1039930"/>
                <a:gd name="connsiteX6-143" fmla="*/ 1353750 w 2335207"/>
                <a:gd name="connsiteY6-144" fmla="*/ 910799 h 1039930"/>
                <a:gd name="connsiteX7-145" fmla="*/ 697126 w 2335207"/>
                <a:gd name="connsiteY7-146" fmla="*/ 1024442 h 1039930"/>
                <a:gd name="connsiteX8-147" fmla="*/ 1200 w 2335207"/>
                <a:gd name="connsiteY8-148" fmla="*/ 625049 h 1039930"/>
                <a:gd name="connsiteX0-149" fmla="*/ 1200 w 2335207"/>
                <a:gd name="connsiteY0-150" fmla="*/ 581508 h 996389"/>
                <a:gd name="connsiteX1-151" fmla="*/ 870310 w 2335207"/>
                <a:gd name="connsiteY1-152" fmla="*/ 23646 h 996389"/>
                <a:gd name="connsiteX2-153" fmla="*/ 1778087 w 2335207"/>
                <a:gd name="connsiteY2-154" fmla="*/ 105113 h 996389"/>
                <a:gd name="connsiteX3-155" fmla="*/ 2159666 w 2335207"/>
                <a:gd name="connsiteY3-156" fmla="*/ 120797 h 996389"/>
                <a:gd name="connsiteX4-157" fmla="*/ 2324262 w 2335207"/>
                <a:gd name="connsiteY4-158" fmla="*/ 227363 h 996389"/>
                <a:gd name="connsiteX5-159" fmla="*/ 1844666 w 2335207"/>
                <a:gd name="connsiteY5-160" fmla="*/ 427767 h 996389"/>
                <a:gd name="connsiteX6-161" fmla="*/ 1353750 w 2335207"/>
                <a:gd name="connsiteY6-162" fmla="*/ 867258 h 996389"/>
                <a:gd name="connsiteX7-163" fmla="*/ 697126 w 2335207"/>
                <a:gd name="connsiteY7-164" fmla="*/ 980901 h 996389"/>
                <a:gd name="connsiteX8-165" fmla="*/ 1200 w 2335207"/>
                <a:gd name="connsiteY8-166" fmla="*/ 581508 h 996389"/>
                <a:gd name="connsiteX0-167" fmla="*/ 1200 w 2333236"/>
                <a:gd name="connsiteY0-168" fmla="*/ 583377 h 998258"/>
                <a:gd name="connsiteX1-169" fmla="*/ 870310 w 2333236"/>
                <a:gd name="connsiteY1-170" fmla="*/ 25515 h 998258"/>
                <a:gd name="connsiteX2-171" fmla="*/ 1778087 w 2333236"/>
                <a:gd name="connsiteY2-172" fmla="*/ 106982 h 998258"/>
                <a:gd name="connsiteX3-173" fmla="*/ 2139990 w 2333236"/>
                <a:gd name="connsiteY3-174" fmla="*/ 220893 h 998258"/>
                <a:gd name="connsiteX4-175" fmla="*/ 2324262 w 2333236"/>
                <a:gd name="connsiteY4-176" fmla="*/ 229232 h 998258"/>
                <a:gd name="connsiteX5-177" fmla="*/ 1844666 w 2333236"/>
                <a:gd name="connsiteY5-178" fmla="*/ 429636 h 998258"/>
                <a:gd name="connsiteX6-179" fmla="*/ 1353750 w 2333236"/>
                <a:gd name="connsiteY6-180" fmla="*/ 869127 h 998258"/>
                <a:gd name="connsiteX7-181" fmla="*/ 697126 w 2333236"/>
                <a:gd name="connsiteY7-182" fmla="*/ 982770 h 998258"/>
                <a:gd name="connsiteX8-183" fmla="*/ 1200 w 2333236"/>
                <a:gd name="connsiteY8-184" fmla="*/ 583377 h 998258"/>
                <a:gd name="connsiteX0-185" fmla="*/ 1200 w 2330609"/>
                <a:gd name="connsiteY0-186" fmla="*/ 583377 h 995820"/>
                <a:gd name="connsiteX1-187" fmla="*/ 870310 w 2330609"/>
                <a:gd name="connsiteY1-188" fmla="*/ 25515 h 995820"/>
                <a:gd name="connsiteX2-189" fmla="*/ 1778087 w 2330609"/>
                <a:gd name="connsiteY2-190" fmla="*/ 106982 h 995820"/>
                <a:gd name="connsiteX3-191" fmla="*/ 2139990 w 2330609"/>
                <a:gd name="connsiteY3-192" fmla="*/ 220893 h 995820"/>
                <a:gd name="connsiteX4-193" fmla="*/ 2324262 w 2330609"/>
                <a:gd name="connsiteY4-194" fmla="*/ 229232 h 995820"/>
                <a:gd name="connsiteX5-195" fmla="*/ 1901920 w 2330609"/>
                <a:gd name="connsiteY5-196" fmla="*/ 573190 h 995820"/>
                <a:gd name="connsiteX6-197" fmla="*/ 1353750 w 2330609"/>
                <a:gd name="connsiteY6-198" fmla="*/ 869127 h 995820"/>
                <a:gd name="connsiteX7-199" fmla="*/ 697126 w 2330609"/>
                <a:gd name="connsiteY7-200" fmla="*/ 982770 h 995820"/>
                <a:gd name="connsiteX8-201" fmla="*/ 1200 w 2330609"/>
                <a:gd name="connsiteY8-202" fmla="*/ 583377 h 995820"/>
                <a:gd name="connsiteX0-203" fmla="*/ 423 w 2329832"/>
                <a:gd name="connsiteY0-204" fmla="*/ 583377 h 871050"/>
                <a:gd name="connsiteX1-205" fmla="*/ 869533 w 2329832"/>
                <a:gd name="connsiteY1-206" fmla="*/ 25515 h 871050"/>
                <a:gd name="connsiteX2-207" fmla="*/ 1777310 w 2329832"/>
                <a:gd name="connsiteY2-208" fmla="*/ 106982 h 871050"/>
                <a:gd name="connsiteX3-209" fmla="*/ 2139213 w 2329832"/>
                <a:gd name="connsiteY3-210" fmla="*/ 220893 h 871050"/>
                <a:gd name="connsiteX4-211" fmla="*/ 2323485 w 2329832"/>
                <a:gd name="connsiteY4-212" fmla="*/ 229232 h 871050"/>
                <a:gd name="connsiteX5-213" fmla="*/ 1901143 w 2329832"/>
                <a:gd name="connsiteY5-214" fmla="*/ 573190 h 871050"/>
                <a:gd name="connsiteX6-215" fmla="*/ 1352973 w 2329832"/>
                <a:gd name="connsiteY6-216" fmla="*/ 869127 h 871050"/>
                <a:gd name="connsiteX7-217" fmla="*/ 762310 w 2329832"/>
                <a:gd name="connsiteY7-218" fmla="*/ 695225 h 871050"/>
                <a:gd name="connsiteX8-219" fmla="*/ 423 w 2329832"/>
                <a:gd name="connsiteY8-220" fmla="*/ 583377 h 8710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111" y="connsiteY8-112"/>
                </a:cxn>
              </a:cxnLst>
              <a:rect l="l" t="t" r="r" b="b"/>
              <a:pathLst>
                <a:path w="2329832" h="871050">
                  <a:moveTo>
                    <a:pt x="423" y="583377"/>
                  </a:moveTo>
                  <a:cubicBezTo>
                    <a:pt x="18294" y="471759"/>
                    <a:pt x="573385" y="104914"/>
                    <a:pt x="869533" y="25515"/>
                  </a:cubicBezTo>
                  <a:cubicBezTo>
                    <a:pt x="1165681" y="-53884"/>
                    <a:pt x="1565697" y="74419"/>
                    <a:pt x="1777310" y="106982"/>
                  </a:cubicBezTo>
                  <a:cubicBezTo>
                    <a:pt x="1988923" y="139545"/>
                    <a:pt x="2071916" y="171809"/>
                    <a:pt x="2139213" y="220893"/>
                  </a:cubicBezTo>
                  <a:cubicBezTo>
                    <a:pt x="2206510" y="269977"/>
                    <a:pt x="2363163" y="170516"/>
                    <a:pt x="2323485" y="229232"/>
                  </a:cubicBezTo>
                  <a:cubicBezTo>
                    <a:pt x="2283807" y="287948"/>
                    <a:pt x="2056718" y="439840"/>
                    <a:pt x="1901143" y="573190"/>
                  </a:cubicBezTo>
                  <a:cubicBezTo>
                    <a:pt x="1745568" y="706540"/>
                    <a:pt x="1542778" y="848788"/>
                    <a:pt x="1352973" y="869127"/>
                  </a:cubicBezTo>
                  <a:cubicBezTo>
                    <a:pt x="1163168" y="889466"/>
                    <a:pt x="987735" y="742850"/>
                    <a:pt x="762310" y="695225"/>
                  </a:cubicBezTo>
                  <a:cubicBezTo>
                    <a:pt x="536885" y="647600"/>
                    <a:pt x="-17448" y="694995"/>
                    <a:pt x="423" y="583377"/>
                  </a:cubicBezTo>
                  <a:close/>
                </a:path>
              </a:pathLst>
            </a:custGeom>
            <a:solidFill>
              <a:srgbClr val="46765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14" name="Freeform: Shape 13"/>
          <p:cNvSpPr/>
          <p:nvPr/>
        </p:nvSpPr>
        <p:spPr>
          <a:xfrm>
            <a:off x="-2400300" y="-1390650"/>
            <a:ext cx="16992600" cy="85344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157039 w 12192000"/>
              <a:gd name="connsiteY3" fmla="*/ 6858000 h 6858000"/>
              <a:gd name="connsiteX4" fmla="*/ 10221781 w 12192000"/>
              <a:gd name="connsiteY4" fmla="*/ 6718045 h 6858000"/>
              <a:gd name="connsiteX5" fmla="*/ 10573657 w 12192000"/>
              <a:gd name="connsiteY5" fmla="*/ 5014686 h 6858000"/>
              <a:gd name="connsiteX6" fmla="*/ 6096000 w 12192000"/>
              <a:gd name="connsiteY6" fmla="*/ 638628 h 6858000"/>
              <a:gd name="connsiteX7" fmla="*/ 1618343 w 12192000"/>
              <a:gd name="connsiteY7" fmla="*/ 5014686 h 6858000"/>
              <a:gd name="connsiteX8" fmla="*/ 1970219 w 12192000"/>
              <a:gd name="connsiteY8" fmla="*/ 6718045 h 6858000"/>
              <a:gd name="connsiteX9" fmla="*/ 2034961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157039" y="6858000"/>
                </a:lnTo>
                <a:lnTo>
                  <a:pt x="10221781" y="6718045"/>
                </a:lnTo>
                <a:cubicBezTo>
                  <a:pt x="10448362" y="6194501"/>
                  <a:pt x="10573657" y="5618894"/>
                  <a:pt x="10573657" y="5014686"/>
                </a:cubicBezTo>
                <a:cubicBezTo>
                  <a:pt x="10573657" y="2597856"/>
                  <a:pt x="8568942" y="638628"/>
                  <a:pt x="6096000" y="638628"/>
                </a:cubicBezTo>
                <a:cubicBezTo>
                  <a:pt x="3623058" y="638628"/>
                  <a:pt x="1618343" y="2597856"/>
                  <a:pt x="1618343" y="5014686"/>
                </a:cubicBezTo>
                <a:cubicBezTo>
                  <a:pt x="1618343" y="5618894"/>
                  <a:pt x="1743638" y="6194501"/>
                  <a:pt x="1970219" y="6718045"/>
                </a:cubicBezTo>
                <a:lnTo>
                  <a:pt x="20349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27054"/>
          </a:solidFill>
          <a:ln>
            <a:noFill/>
          </a:ln>
          <a:effectLst>
            <a:outerShdw blurRad="1066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" name="TextBox 1"/>
          <p:cNvSpPr txBox="1"/>
          <p:nvPr/>
        </p:nvSpPr>
        <p:spPr>
          <a:xfrm>
            <a:off x="2832735" y="2434590"/>
            <a:ext cx="6515100" cy="1257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vi-VN" altLang="id-ID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charset="0"/>
                <a:cs typeface="Bahnschrift SemiBold" panose="020B0502040204020203" charset="0"/>
              </a:rPr>
              <a:t>Báo cáo cuối kỳ</a:t>
            </a:r>
            <a:endParaRPr lang="vi-VN" altLang="id-ID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30780" y="4946650"/>
            <a:ext cx="7689850" cy="860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d-ID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Đề tài:</a:t>
            </a:r>
            <a:r>
              <a:rPr lang="id-ID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Ứng dụng xử lý ảnh số và học sâu vào nhận diện nguyên liệu và đề xuất món ăn</a:t>
            </a:r>
            <a:endParaRPr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51"/>
          <p:cNvSpPr txBox="1"/>
          <p:nvPr/>
        </p:nvSpPr>
        <p:spPr>
          <a:xfrm>
            <a:off x="2251075" y="3639185"/>
            <a:ext cx="7689850" cy="5219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vi-VN" altLang="id-ID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MÔN: XỬ LÝ ẢNH </a:t>
            </a:r>
            <a:r>
              <a:rPr lang="vi-VN" altLang="id-ID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SỐ </a:t>
            </a:r>
            <a:endParaRPr lang="vi-VN" altLang="id-ID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3" name="TextBox 51"/>
          <p:cNvSpPr txBox="1"/>
          <p:nvPr/>
        </p:nvSpPr>
        <p:spPr>
          <a:xfrm>
            <a:off x="4044315" y="4264025"/>
            <a:ext cx="4693920" cy="476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GV:</a:t>
            </a:r>
            <a:r>
              <a:rPr lang="en-US" altLang="zh-CN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vi-VN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PGS TS.Hoàng Văn D</a:t>
            </a:r>
            <a:r>
              <a:rPr lang="vi-VN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ũng</a:t>
            </a:r>
            <a:endParaRPr lang="vi-VN" altLang="en-US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" grpId="0"/>
      <p:bldP spid="2" grpId="1"/>
      <p:bldP spid="52" grpId="0" bldLvl="0" animBg="1"/>
      <p:bldP spid="52" grpId="1" animBg="1"/>
      <p:bldP spid="4" grpId="0" animBg="1"/>
      <p:bldP spid="4" grpId="1" animBg="1"/>
      <p:bldP spid="3" grpId="0" bldLvl="0" animBg="1"/>
      <p:bldP spid="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2135505" y="321945"/>
            <a:ext cx="69068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2.3.Khái quát về các biểu đồ chức năng xây dựng nên ứng dụng FoodLens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Rectangle: Rounded Corners 11"/>
          <p:cNvSpPr/>
          <p:nvPr/>
        </p:nvSpPr>
        <p:spPr>
          <a:xfrm>
            <a:off x="2726055" y="1554480"/>
            <a:ext cx="6026785" cy="4684395"/>
          </a:xfrm>
          <a:prstGeom prst="roundRect">
            <a:avLst>
              <a:gd name="adj" fmla="val 60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Text Box 99"/>
          <p:cNvSpPr txBox="1"/>
          <p:nvPr/>
        </p:nvSpPr>
        <p:spPr>
          <a:xfrm>
            <a:off x="3275965" y="633095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/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Biểu đ</a:t>
            </a:r>
            <a:r>
              <a:rPr lang="vi-VN" alt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ồ ch</a:t>
            </a:r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ức năng</a:t>
            </a:r>
            <a:r>
              <a:rPr lang="vi-VN" alt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 đăng nhập</a:t>
            </a:r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 của người dùng</a:t>
            </a:r>
            <a:endParaRPr lang="en-US" b="0" i="1">
              <a:solidFill>
                <a:schemeClr val="bg1"/>
              </a:solidFill>
              <a:latin typeface="Times New Roman" panose="02020603050405020304" charset="0"/>
              <a:cs typeface="Arial" panose="020B0604020202020204" pitchFamily="34" charset="0"/>
            </a:endParaRPr>
          </a:p>
        </p:txBody>
      </p:sp>
      <p:pic>
        <p:nvPicPr>
          <p:cNvPr id="36" name="Picture 3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5155" y="1626870"/>
            <a:ext cx="4887595" cy="45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2135505" y="321945"/>
            <a:ext cx="69068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2.3.Khái quát về các biểu đồ chức năng xây dựng nên ứng dụng FoodLens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Rectangle: Rounded Corners 11"/>
          <p:cNvSpPr/>
          <p:nvPr/>
        </p:nvSpPr>
        <p:spPr>
          <a:xfrm>
            <a:off x="1581150" y="1646555"/>
            <a:ext cx="9284970" cy="4684395"/>
          </a:xfrm>
          <a:prstGeom prst="roundRect">
            <a:avLst>
              <a:gd name="adj" fmla="val 60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Text Box 99"/>
          <p:cNvSpPr txBox="1"/>
          <p:nvPr/>
        </p:nvSpPr>
        <p:spPr>
          <a:xfrm>
            <a:off x="3275965" y="633095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/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Biểu đ</a:t>
            </a:r>
            <a:r>
              <a:rPr lang="vi-VN" alt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ồ ch</a:t>
            </a:r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ức năng</a:t>
            </a:r>
            <a:r>
              <a:rPr lang="vi-VN" alt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 còn lại</a:t>
            </a:r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 của người dùng</a:t>
            </a:r>
            <a:endParaRPr lang="en-US" b="0" i="1">
              <a:solidFill>
                <a:schemeClr val="bg1"/>
              </a:solidFill>
              <a:latin typeface="Times New Roman" panose="02020603050405020304" charset="0"/>
              <a:cs typeface="Arial" panose="020B0604020202020204" pitchFamily="34" charset="0"/>
            </a:endParaRPr>
          </a:p>
        </p:txBody>
      </p:sp>
      <p:pic>
        <p:nvPicPr>
          <p:cNvPr id="40" name="Picture 4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7765" y="1845310"/>
            <a:ext cx="7572375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2135505" y="321945"/>
            <a:ext cx="69068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2.3.Khái quát về các biểu đồ chức năng xây dựng nên ứng dụng FoodLens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Rectangle: Rounded Corners 11"/>
          <p:cNvSpPr/>
          <p:nvPr/>
        </p:nvSpPr>
        <p:spPr>
          <a:xfrm>
            <a:off x="1577340" y="1554480"/>
            <a:ext cx="8738235" cy="4684395"/>
          </a:xfrm>
          <a:prstGeom prst="roundRect">
            <a:avLst>
              <a:gd name="adj" fmla="val 60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Text Box 99"/>
          <p:cNvSpPr txBox="1"/>
          <p:nvPr/>
        </p:nvSpPr>
        <p:spPr>
          <a:xfrm>
            <a:off x="2595880" y="6330950"/>
            <a:ext cx="638302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Biểu đồ ERD của cơ sở dữ liệu trong ứng dụng </a:t>
            </a:r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Food</a:t>
            </a:r>
            <a:r>
              <a:rPr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Len</a:t>
            </a:r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cs typeface="Arial" panose="020B0604020202020204" pitchFamily="34" charset="0"/>
              </a:rPr>
              <a:t>s</a:t>
            </a:r>
            <a:endParaRPr lang="en-US" b="0" i="1">
              <a:solidFill>
                <a:schemeClr val="bg1"/>
              </a:solidFill>
              <a:latin typeface="Times New Roman" panose="02020603050405020304" charset="0"/>
              <a:cs typeface="Arial" panose="020B0604020202020204" pitchFamily="34" charset="0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9580" y="1756410"/>
            <a:ext cx="8465185" cy="4428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/>
          <p:cNvSpPr/>
          <p:nvPr/>
        </p:nvSpPr>
        <p:spPr>
          <a:xfrm flipV="1"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/>
          <p:cNvGrpSpPr/>
          <p:nvPr/>
        </p:nvGrpSpPr>
        <p:grpSpPr>
          <a:xfrm flipV="1">
            <a:off x="2445610" y="-634844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/>
          <p:cNvSpPr/>
          <p:nvPr/>
        </p:nvSpPr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 flipV="1">
            <a:off x="0" y="3283618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8120" y="553063"/>
            <a:ext cx="10972800" cy="5751871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90" b="-2148"/>
          <a:stretch>
            <a:fillRect/>
          </a:stretch>
        </p:blipFill>
        <p:spPr>
          <a:xfrm>
            <a:off x="760743" y="1198929"/>
            <a:ext cx="5119339" cy="5249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1750" y="1862931"/>
            <a:ext cx="191071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id-ID" sz="9600" b="1" dirty="0">
                <a:solidFill>
                  <a:srgbClr val="123B23"/>
                </a:solidFill>
                <a:latin typeface="Times New Roman" panose="02020603050405020304" charset="0"/>
                <a:cs typeface="Times New Roman" panose="02020603050405020304" charset="0"/>
              </a:rPr>
              <a:t>III.</a:t>
            </a:r>
            <a:endParaRPr lang="vi-VN" altLang="id-ID" sz="9600" b="1" dirty="0">
              <a:solidFill>
                <a:srgbClr val="123B23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71870" y="2136775"/>
            <a:ext cx="39611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id-ID" sz="5400" b="1" dirty="0">
                <a:latin typeface="Arial" panose="020B0604020202020204" pitchFamily="34" charset="0"/>
                <a:cs typeface="Arial" panose="020B0604020202020204" pitchFamily="34" charset="0"/>
              </a:rPr>
              <a:t>PHÂN TÍCH, THIẾT KẾ GIẢI PHÁP</a:t>
            </a:r>
            <a:endParaRPr lang="vi-VN" altLang="id-ID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91514" y="5431157"/>
            <a:ext cx="6432550" cy="990418"/>
            <a:chOff x="609599" y="6471287"/>
            <a:chExt cx="6432550" cy="990418"/>
          </a:xfrm>
        </p:grpSpPr>
        <p:sp>
          <p:nvSpPr>
            <p:cNvPr id="18" name="Freeform 11"/>
            <p:cNvSpPr/>
            <p:nvPr/>
          </p:nvSpPr>
          <p:spPr>
            <a:xfrm>
              <a:off x="609599" y="647128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>
                <a:cs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27759" y="6704967"/>
              <a:ext cx="591439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5</a:t>
              </a:r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.So sánh giữa YOLOv5 và YOLOv8</a:t>
              </a:r>
              <a:endParaRPr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69290" y="1005840"/>
            <a:ext cx="6002655" cy="990600"/>
            <a:chOff x="609599" y="2703371"/>
            <a:chExt cx="6002533" cy="990418"/>
          </a:xfrm>
        </p:grpSpPr>
        <p:sp>
          <p:nvSpPr>
            <p:cNvPr id="16" name="Freeform 9"/>
            <p:cNvSpPr/>
            <p:nvPr/>
          </p:nvSpPr>
          <p:spPr>
            <a:xfrm>
              <a:off x="609599" y="2703371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>
                <a:cs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9973" y="2792255"/>
              <a:ext cx="4385221" cy="8297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vi-VN" alt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3.1.Giới thiệu tổng quát về Object Detection</a:t>
              </a:r>
              <a:endParaRPr lang="vi-VN" altLang="en-US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9289" y="4284095"/>
            <a:ext cx="6002533" cy="990418"/>
            <a:chOff x="609599" y="4710815"/>
            <a:chExt cx="6002533" cy="990418"/>
          </a:xfrm>
        </p:grpSpPr>
        <p:sp>
          <p:nvSpPr>
            <p:cNvPr id="17" name="Freeform 10"/>
            <p:cNvSpPr/>
            <p:nvPr/>
          </p:nvSpPr>
          <p:spPr>
            <a:xfrm>
              <a:off x="609599" y="4710815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>
                <a:cs typeface="+mn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49984" y="5011805"/>
              <a:ext cx="412750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4</a:t>
              </a:r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.YOLOv8</a:t>
              </a:r>
              <a:endParaRPr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10" name="Picture 9" descr="image-Photoroom"/>
          <p:cNvPicPr>
            <a:picLocks noChangeAspect="1"/>
          </p:cNvPicPr>
          <p:nvPr/>
        </p:nvPicPr>
        <p:blipFill>
          <a:blip r:embed="rId2"/>
          <a:srcRect b="14395"/>
          <a:stretch>
            <a:fillRect/>
          </a:stretch>
        </p:blipFill>
        <p:spPr>
          <a:xfrm>
            <a:off x="6671945" y="2277110"/>
            <a:ext cx="6010275" cy="4248150"/>
          </a:xfrm>
          <a:prstGeom prst="rect">
            <a:avLst/>
          </a:prstGeom>
        </p:spPr>
      </p:pic>
      <p:sp>
        <p:nvSpPr>
          <p:cNvPr id="15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</a:t>
            </a:r>
            <a:r>
              <a:rPr lang="en-US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</a:t>
            </a:r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9290" y="3185160"/>
            <a:ext cx="6002655" cy="990600"/>
            <a:chOff x="609599" y="2940817"/>
            <a:chExt cx="6002533" cy="990418"/>
          </a:xfrm>
        </p:grpSpPr>
        <p:sp>
          <p:nvSpPr>
            <p:cNvPr id="5" name="Freeform 9"/>
            <p:cNvSpPr/>
            <p:nvPr/>
          </p:nvSpPr>
          <p:spPr>
            <a:xfrm>
              <a:off x="609599" y="294081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>
                <a:cs typeface="+mn-lt"/>
              </a:endParaRPr>
            </a:p>
          </p:txBody>
        </p:sp>
        <p:sp>
          <p:nvSpPr>
            <p:cNvPr id="6" name="TextBox 25"/>
            <p:cNvSpPr txBox="1"/>
            <p:nvPr/>
          </p:nvSpPr>
          <p:spPr>
            <a:xfrm>
              <a:off x="1149973" y="3215086"/>
              <a:ext cx="4464594" cy="460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3</a:t>
              </a:r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.YOLOv5</a:t>
              </a:r>
              <a:endParaRPr lang="vi-VN" altLang="en-US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9290" y="2092325"/>
            <a:ext cx="6002655" cy="990600"/>
            <a:chOff x="609599" y="2940817"/>
            <a:chExt cx="6002533" cy="990418"/>
          </a:xfrm>
        </p:grpSpPr>
        <p:sp>
          <p:nvSpPr>
            <p:cNvPr id="3" name="Freeform 9"/>
            <p:cNvSpPr/>
            <p:nvPr/>
          </p:nvSpPr>
          <p:spPr>
            <a:xfrm>
              <a:off x="609599" y="294081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p>
              <a:endParaRPr lang="en-GB" sz="2400" b="1" dirty="0">
                <a:cs typeface="+mn-lt"/>
              </a:endParaRPr>
            </a:p>
          </p:txBody>
        </p:sp>
        <p:sp>
          <p:nvSpPr>
            <p:cNvPr id="13" name="TextBox 25"/>
            <p:cNvSpPr txBox="1"/>
            <p:nvPr/>
          </p:nvSpPr>
          <p:spPr>
            <a:xfrm>
              <a:off x="1149973" y="3215086"/>
              <a:ext cx="4464594" cy="460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3.2.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 Data augmentation</a:t>
              </a:r>
              <a:endParaRPr lang="vi-VN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9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3: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26" name="Picture 2" descr="Updating su_chef object detection with custom trained model | bonkerfiel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85" y="1766156"/>
            <a:ext cx="3209142" cy="446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09411" y="1840505"/>
            <a:ext cx="6236834" cy="3621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770"/>
              </a:lnSpc>
              <a:spcBef>
                <a:spcPct val="0"/>
              </a:spcBef>
              <a:buFontTx/>
              <a:buChar char="-"/>
            </a:pPr>
            <a:r>
              <a:rPr lang="vi-V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Xác định vị trí và phân loại đối tượng trong hình ảnh hoặc video.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ts val="4770"/>
              </a:lnSpc>
              <a:spcBef>
                <a:spcPct val="0"/>
              </a:spcBef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vi-V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bject detection nhận dạng từng đối tượng riêng biệt.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ts val="4770"/>
              </a:lnSpc>
              <a:spcBef>
                <a:spcPct val="0"/>
              </a:spcBef>
              <a:buFontTx/>
              <a:buChar char="-"/>
            </a:pPr>
            <a:r>
              <a:rPr lang="vi-V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Dùng Bounding Boxes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để xác định vị trí của từng đối tượng.</a:t>
            </a:r>
            <a:endParaRPr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61392" y="888506"/>
            <a:ext cx="5048019" cy="833059"/>
            <a:chOff x="609599" y="2703371"/>
            <a:chExt cx="6002533" cy="990418"/>
          </a:xfrm>
        </p:grpSpPr>
        <p:sp>
          <p:nvSpPr>
            <p:cNvPr id="29" name="Freeform 9"/>
            <p:cNvSpPr/>
            <p:nvPr/>
          </p:nvSpPr>
          <p:spPr>
            <a:xfrm>
              <a:off x="609599" y="2703371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>
                <a:cs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9973" y="2792255"/>
              <a:ext cx="4385221" cy="8297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vi-VN" alt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3.1.Giới thiệu tổng quát về Object Detection</a:t>
              </a:r>
              <a:endParaRPr lang="vi-VN" altLang="en-US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112386" y="5431157"/>
            <a:ext cx="6432550" cy="990418"/>
            <a:chOff x="609599" y="6471287"/>
            <a:chExt cx="6432550" cy="990418"/>
          </a:xfrm>
        </p:grpSpPr>
        <p:sp>
          <p:nvSpPr>
            <p:cNvPr id="18" name="Freeform 11"/>
            <p:cNvSpPr/>
            <p:nvPr/>
          </p:nvSpPr>
          <p:spPr>
            <a:xfrm>
              <a:off x="609599" y="647128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p>
              <a:endParaRPr lang="en-GB" sz="2400" b="1">
                <a:cs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27759" y="6704967"/>
              <a:ext cx="591439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5</a:t>
              </a:r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.So sánh giữa YOLOv5 và YOLOv8</a:t>
              </a:r>
              <a:endParaRPr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5134611" y="4284095"/>
            <a:ext cx="6002533" cy="990418"/>
            <a:chOff x="609599" y="4710815"/>
            <a:chExt cx="6002533" cy="990418"/>
          </a:xfrm>
        </p:grpSpPr>
        <p:sp>
          <p:nvSpPr>
            <p:cNvPr id="17" name="Freeform 10"/>
            <p:cNvSpPr/>
            <p:nvPr/>
          </p:nvSpPr>
          <p:spPr>
            <a:xfrm>
              <a:off x="609599" y="4710815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p>
              <a:endParaRPr lang="en-GB" sz="2400" b="1">
                <a:cs typeface="+mn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49984" y="5011805"/>
              <a:ext cx="412750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4</a:t>
              </a:r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.YOLOv8</a:t>
              </a:r>
              <a:endParaRPr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134610" y="3185160"/>
            <a:ext cx="6002655" cy="990600"/>
            <a:chOff x="609599" y="2940817"/>
            <a:chExt cx="6002533" cy="990418"/>
          </a:xfrm>
        </p:grpSpPr>
        <p:sp>
          <p:nvSpPr>
            <p:cNvPr id="5" name="Freeform 9"/>
            <p:cNvSpPr/>
            <p:nvPr/>
          </p:nvSpPr>
          <p:spPr>
            <a:xfrm>
              <a:off x="609599" y="294081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p>
              <a:endParaRPr lang="en-GB" sz="2400" b="1" dirty="0">
                <a:cs typeface="+mn-lt"/>
              </a:endParaRPr>
            </a:p>
          </p:txBody>
        </p:sp>
        <p:sp>
          <p:nvSpPr>
            <p:cNvPr id="6" name="TextBox 25"/>
            <p:cNvSpPr txBox="1"/>
            <p:nvPr/>
          </p:nvSpPr>
          <p:spPr>
            <a:xfrm>
              <a:off x="1149973" y="3215086"/>
              <a:ext cx="4464594" cy="460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3</a:t>
              </a:r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.YOLOv5</a:t>
              </a:r>
              <a:endParaRPr lang="vi-VN" altLang="en-US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5134610" y="2092325"/>
            <a:ext cx="6002655" cy="990600"/>
            <a:chOff x="609599" y="2940817"/>
            <a:chExt cx="6002533" cy="990418"/>
          </a:xfrm>
        </p:grpSpPr>
        <p:sp>
          <p:nvSpPr>
            <p:cNvPr id="3" name="Freeform 9"/>
            <p:cNvSpPr/>
            <p:nvPr/>
          </p:nvSpPr>
          <p:spPr>
            <a:xfrm>
              <a:off x="609599" y="2940817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p>
              <a:endParaRPr lang="en-GB" sz="2400" b="1" dirty="0">
                <a:cs typeface="+mn-lt"/>
              </a:endParaRPr>
            </a:p>
          </p:txBody>
        </p:sp>
        <p:sp>
          <p:nvSpPr>
            <p:cNvPr id="10" name="TextBox 25"/>
            <p:cNvSpPr txBox="1"/>
            <p:nvPr/>
          </p:nvSpPr>
          <p:spPr>
            <a:xfrm>
              <a:off x="1149973" y="3215086"/>
              <a:ext cx="4464594" cy="460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3.2.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 Data augmentation</a:t>
              </a:r>
              <a:endParaRPr lang="vi-VN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3: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61392" y="888506"/>
            <a:ext cx="5048019" cy="833059"/>
            <a:chOff x="609599" y="2703371"/>
            <a:chExt cx="6002533" cy="990418"/>
          </a:xfrm>
        </p:grpSpPr>
        <p:sp>
          <p:nvSpPr>
            <p:cNvPr id="29" name="Freeform 9"/>
            <p:cNvSpPr/>
            <p:nvPr/>
          </p:nvSpPr>
          <p:spPr>
            <a:xfrm>
              <a:off x="609599" y="2703371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>
                <a:cs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9973" y="2792255"/>
              <a:ext cx="4385221" cy="8297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vi-VN" alt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3.1.Giới thiệu tổng quát về Object Detection</a:t>
              </a:r>
              <a:endParaRPr lang="vi-VN" altLang="en-US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39618" y="1884928"/>
          <a:ext cx="9596583" cy="474152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98861"/>
                <a:gridCol w="3198495"/>
                <a:gridCol w="3199227"/>
              </a:tblGrid>
              <a:tr h="514350"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effectLst/>
                        </a:rPr>
                        <a:t>Tiêu</a:t>
                      </a:r>
                      <a:r>
                        <a:rPr lang="en-US" sz="2400" kern="1200" dirty="0">
                          <a:effectLst/>
                        </a:rPr>
                        <a:t> Ch</a:t>
                      </a:r>
                      <a:r>
                        <a:rPr lang="vi-VN" altLang="en-US" sz="2400" kern="1200" dirty="0">
                          <a:effectLst/>
                        </a:rPr>
                        <a:t>í</a:t>
                      </a:r>
                      <a:endParaRPr lang="vi-VN" altLang="en-US" sz="2400" kern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 dirty="0">
                          <a:effectLst/>
                          <a:sym typeface="+mn-ea"/>
                        </a:rPr>
                        <a:t>Object Detection</a:t>
                      </a:r>
                      <a:endParaRPr lang="en-US" sz="24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effectLst/>
                        </a:rPr>
                        <a:t>Live Object Detection</a:t>
                      </a:r>
                      <a:endParaRPr lang="en-US" sz="2400" kern="1200" dirty="0">
                        <a:effectLst/>
                      </a:endParaRPr>
                    </a:p>
                  </a:txBody>
                  <a:tcPr/>
                </a:tc>
              </a:tr>
              <a:tr h="863159">
                <a:tc>
                  <a:txBody>
                    <a:bodyPr/>
                    <a:lstStyle/>
                    <a:p>
                      <a:r>
                        <a:rPr lang="vi-VN" sz="2400" kern="1200" dirty="0">
                          <a:effectLst/>
                        </a:rPr>
                        <a:t>Môi trường dữ liệu</a:t>
                      </a:r>
                      <a:endParaRPr lang="vi-VN" sz="2400" kern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 dirty="0">
                          <a:effectLst/>
                        </a:rPr>
                        <a:t>Hình ảnh hoặc video đã được ghi lại</a:t>
                      </a:r>
                      <a:endParaRPr lang="vi-VN" sz="2400" kern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effectLst/>
                        </a:rPr>
                        <a:t>Video </a:t>
                      </a:r>
                      <a:r>
                        <a:rPr lang="en-US" sz="2400" kern="1200" dirty="0" err="1">
                          <a:effectLst/>
                        </a:rPr>
                        <a:t>trực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tiếp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hoặc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từ</a:t>
                      </a:r>
                      <a:r>
                        <a:rPr lang="en-US" sz="2400" kern="1200" dirty="0">
                          <a:effectLst/>
                        </a:rPr>
                        <a:t> camera </a:t>
                      </a:r>
                      <a:r>
                        <a:rPr lang="en-US" sz="2400" kern="1200" dirty="0" err="1">
                          <a:effectLst/>
                        </a:rPr>
                        <a:t>thời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gian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thực</a:t>
                      </a:r>
                      <a:endParaRPr lang="en-US" sz="2400" kern="1200" dirty="0" err="1">
                        <a:effectLst/>
                      </a:endParaRPr>
                    </a:p>
                  </a:txBody>
                  <a:tcPr/>
                </a:tc>
              </a:tr>
              <a:tr h="863159"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effectLst/>
                        </a:rPr>
                        <a:t>Tốc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độ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xử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lý</a:t>
                      </a:r>
                      <a:endParaRPr lang="en-US" sz="2400" kern="1200" dirty="0" err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effectLst/>
                        </a:rPr>
                        <a:t>Tốc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độ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có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thể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biến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đổi</a:t>
                      </a:r>
                      <a:endParaRPr lang="en-US" sz="2400" kern="1200" dirty="0" err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effectLst/>
                        </a:rPr>
                        <a:t>Phải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cực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kỳ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nhanh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để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xử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lý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thời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gian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thực</a:t>
                      </a:r>
                      <a:endParaRPr lang="en-US" sz="2400" kern="1200" dirty="0" err="1">
                        <a:effectLst/>
                      </a:endParaRPr>
                    </a:p>
                  </a:txBody>
                  <a:tcPr/>
                </a:tc>
              </a:tr>
              <a:tr h="1394333"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effectLst/>
                        </a:rPr>
                        <a:t>Ứng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dụng</a:t>
                      </a:r>
                      <a:endParaRPr lang="en-US" sz="2400" kern="1200" dirty="0" err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effectLst/>
                        </a:rPr>
                        <a:t>Phân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tích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và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nghiên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cứu</a:t>
                      </a:r>
                      <a:r>
                        <a:rPr lang="en-US" sz="2400" kern="1200" dirty="0">
                          <a:effectLst/>
                        </a:rPr>
                        <a:t>, an </a:t>
                      </a:r>
                      <a:r>
                        <a:rPr lang="en-US" sz="2400" kern="1200" dirty="0" err="1">
                          <a:effectLst/>
                        </a:rPr>
                        <a:t>ninh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khi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không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yêu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cầu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thời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gian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thực</a:t>
                      </a:r>
                      <a:endParaRPr lang="en-US" sz="2400" kern="1200" dirty="0" err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 dirty="0">
                          <a:effectLst/>
                        </a:rPr>
                        <a:t>Hệ thống giám sát, phương tiện tự lái, ứng dụng tương tác thời gian thực</a:t>
                      </a:r>
                      <a:endParaRPr lang="vi-VN" sz="2400" kern="1200" dirty="0">
                        <a:effectLst/>
                      </a:endParaRPr>
                    </a:p>
                  </a:txBody>
                  <a:tcPr/>
                </a:tc>
              </a:tr>
              <a:tr h="863159"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effectLst/>
                        </a:rPr>
                        <a:t>Yêu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cầu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về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hiệu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suất</a:t>
                      </a:r>
                      <a:endParaRPr lang="en-US" sz="2400" kern="1200" dirty="0" err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effectLst/>
                        </a:rPr>
                        <a:t>Cao </a:t>
                      </a:r>
                      <a:r>
                        <a:rPr lang="en-US" sz="2400" kern="1200" dirty="0" err="1">
                          <a:effectLst/>
                        </a:rPr>
                        <a:t>về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độ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chính</a:t>
                      </a:r>
                      <a:r>
                        <a:rPr lang="en-US" sz="2400" kern="1200" dirty="0">
                          <a:effectLst/>
                        </a:rPr>
                        <a:t> </a:t>
                      </a:r>
                      <a:r>
                        <a:rPr lang="en-US" sz="2400" kern="1200" dirty="0" err="1">
                          <a:effectLst/>
                        </a:rPr>
                        <a:t>xác</a:t>
                      </a:r>
                      <a:endParaRPr lang="en-US" sz="2400" kern="1200" dirty="0" err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 dirty="0">
                          <a:effectLst/>
                        </a:rPr>
                        <a:t>Cao </a:t>
                      </a:r>
                      <a:r>
                        <a:rPr lang="en-US" sz="2400" dirty="0" err="1">
                          <a:effectLst/>
                        </a:rPr>
                        <a:t>về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tốc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độ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phản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hồi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độ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chính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xác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hợp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lý</a:t>
                      </a:r>
                      <a:endParaRPr lang="en-US" sz="2400" dirty="0" err="1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5780405" y="959485"/>
            <a:ext cx="6030595" cy="5618480"/>
            <a:chOff x="5148432" y="2428727"/>
            <a:chExt cx="5436441" cy="4184510"/>
          </a:xfrm>
        </p:grpSpPr>
        <p:sp>
          <p:nvSpPr>
            <p:cNvPr id="53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1 </a:t>
              </a:r>
              <a:r>
                <a:rPr lang="vi-VN" altLang="en-US" sz="3200" b="1" dirty="0">
                  <a:latin typeface="+mn-ea"/>
                  <a:cs typeface="+mn-ea"/>
                </a:rPr>
                <a:t>Auto-Adjust Contrast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</a:t>
            </a:r>
            <a:r>
              <a:rPr lang="en-US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</a:t>
            </a:r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9" name="Picture 8" descr="z5411984553973_2c1e51d19481af7bdd8c6acc62bfc26b"/>
          <p:cNvPicPr>
            <a:picLocks noChangeAspect="1"/>
          </p:cNvPicPr>
          <p:nvPr/>
        </p:nvPicPr>
        <p:blipFill>
          <a:blip r:embed="rId1"/>
          <a:srcRect l="3908" t="11609" r="9080" b="12820"/>
          <a:stretch>
            <a:fillRect/>
          </a:stretch>
        </p:blipFill>
        <p:spPr>
          <a:xfrm>
            <a:off x="5956300" y="2098040"/>
            <a:ext cx="5678805" cy="425196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712700" y="960755"/>
            <a:ext cx="6030595" cy="5618480"/>
            <a:chOff x="5148432" y="2428727"/>
            <a:chExt cx="5436441" cy="4184510"/>
          </a:xfrm>
        </p:grpSpPr>
        <p:sp>
          <p:nvSpPr>
            <p:cNvPr id="14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15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19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2 </a:t>
              </a:r>
              <a:r>
                <a:rPr lang="vi-VN" altLang="en-US" sz="3200" b="1" dirty="0">
                  <a:latin typeface="+mn-ea"/>
                  <a:cs typeface="+mn-ea"/>
                </a:rPr>
                <a:t>Noise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21" name="Picture 20" descr="C:\Users\asus\Downloads\z5411984553970_d8a5c29f5c1d1eb4dd98fcc42eeee13a.jpgz5411984553970_d8a5c29f5c1d1eb4dd98fcc42eeee13a"/>
          <p:cNvPicPr>
            <a:picLocks noChangeAspect="1"/>
          </p:cNvPicPr>
          <p:nvPr/>
        </p:nvPicPr>
        <p:blipFill>
          <a:blip r:embed="rId2"/>
          <a:srcRect l="2404" t="10235" r="3266" b="13204"/>
          <a:stretch>
            <a:fillRect/>
          </a:stretch>
        </p:blipFill>
        <p:spPr>
          <a:xfrm>
            <a:off x="12877165" y="2098040"/>
            <a:ext cx="5690235" cy="423227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-203200" y="959485"/>
            <a:ext cx="5173345" cy="5924550"/>
          </a:xfrm>
          <a:prstGeom prst="rect">
            <a:avLst/>
          </a:prstGeom>
          <a:solidFill>
            <a:srgbClr val="0A33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pic>
        <p:nvPicPr>
          <p:cNvPr id="24" name="Picture 23" descr="Photoroom-20240506_000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" y="1983105"/>
            <a:ext cx="5453380" cy="38322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4459" y="5751831"/>
            <a:ext cx="5443220" cy="967740"/>
            <a:chOff x="191776" y="7727838"/>
            <a:chExt cx="5443109" cy="967562"/>
          </a:xfrm>
        </p:grpSpPr>
        <p:sp>
          <p:nvSpPr>
            <p:cNvPr id="10" name="Freeform 9"/>
            <p:cNvSpPr/>
            <p:nvPr/>
          </p:nvSpPr>
          <p:spPr>
            <a:xfrm>
              <a:off x="191776" y="7727838"/>
              <a:ext cx="5443109" cy="967562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p>
              <a:endParaRPr lang="en-GB" sz="2400" b="1" dirty="0">
                <a:cs typeface="+mn-lt"/>
              </a:endParaRPr>
            </a:p>
          </p:txBody>
        </p:sp>
        <p:sp>
          <p:nvSpPr>
            <p:cNvPr id="12" name="TextBox 25"/>
            <p:cNvSpPr txBox="1"/>
            <p:nvPr/>
          </p:nvSpPr>
          <p:spPr>
            <a:xfrm>
              <a:off x="732150" y="8022424"/>
              <a:ext cx="4048678" cy="44949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3.2.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 Data augmentation</a:t>
              </a:r>
              <a:endParaRPr lang="vi-VN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-1162685" y="959485"/>
            <a:ext cx="6030595" cy="5618480"/>
            <a:chOff x="5148432" y="2428727"/>
            <a:chExt cx="5436441" cy="4184510"/>
          </a:xfrm>
        </p:grpSpPr>
        <p:sp>
          <p:nvSpPr>
            <p:cNvPr id="21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2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3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1 </a:t>
              </a:r>
              <a:r>
                <a:rPr lang="vi-VN" altLang="en-US" sz="3200" b="1" dirty="0">
                  <a:latin typeface="+mn-ea"/>
                  <a:cs typeface="+mn-ea"/>
                </a:rPr>
                <a:t>Auto-Adjust Contrast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24" name="Picture 23" descr="z5411984553973_2c1e51d19481af7bdd8c6acc62bfc26b"/>
          <p:cNvPicPr>
            <a:picLocks noChangeAspect="1"/>
          </p:cNvPicPr>
          <p:nvPr/>
        </p:nvPicPr>
        <p:blipFill>
          <a:blip r:embed="rId1"/>
          <a:srcRect l="3908" t="11609" r="9080" b="12820"/>
          <a:stretch>
            <a:fillRect/>
          </a:stretch>
        </p:blipFill>
        <p:spPr>
          <a:xfrm>
            <a:off x="-986790" y="2098040"/>
            <a:ext cx="5678805" cy="42519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</a:t>
            </a:r>
            <a:r>
              <a:rPr lang="en-US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</a:t>
            </a:r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769610" y="960755"/>
            <a:ext cx="6030595" cy="5618480"/>
            <a:chOff x="5148432" y="2428727"/>
            <a:chExt cx="5436441" cy="4184510"/>
          </a:xfrm>
        </p:grpSpPr>
        <p:sp>
          <p:nvSpPr>
            <p:cNvPr id="27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8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9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2 </a:t>
              </a:r>
              <a:r>
                <a:rPr lang="vi-VN" altLang="en-US" sz="3200" b="1" dirty="0">
                  <a:latin typeface="+mn-ea"/>
                  <a:cs typeface="+mn-ea"/>
                </a:rPr>
                <a:t>Noise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30" name="Picture 29" descr="C:\Users\asus\Downloads\z5411984553970_d8a5c29f5c1d1eb4dd98fcc42eeee13a.jpgz5411984553970_d8a5c29f5c1d1eb4dd98fcc42eeee13a"/>
          <p:cNvPicPr>
            <a:picLocks noChangeAspect="1"/>
          </p:cNvPicPr>
          <p:nvPr/>
        </p:nvPicPr>
        <p:blipFill>
          <a:blip r:embed="rId2"/>
          <a:srcRect l="2404" t="10235" r="3266" b="13204"/>
          <a:stretch>
            <a:fillRect/>
          </a:stretch>
        </p:blipFill>
        <p:spPr>
          <a:xfrm>
            <a:off x="5934075" y="2098040"/>
            <a:ext cx="5690235" cy="423227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2629515" y="1026160"/>
            <a:ext cx="6030595" cy="5618480"/>
            <a:chOff x="5148432" y="2428727"/>
            <a:chExt cx="5436441" cy="4184510"/>
          </a:xfrm>
        </p:grpSpPr>
        <p:sp>
          <p:nvSpPr>
            <p:cNvPr id="16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17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18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3 </a:t>
              </a:r>
              <a:r>
                <a:rPr lang="vi-VN" altLang="en-US" sz="3200" b="1" dirty="0">
                  <a:latin typeface="+mn-ea"/>
                  <a:cs typeface="+mn-ea"/>
                </a:rPr>
                <a:t>90</a:t>
              </a:r>
              <a:r>
                <a:rPr lang="vi-VN" altLang="en-US" sz="3200" b="1" baseline="30000" dirty="0">
                  <a:latin typeface="+mn-ea"/>
                  <a:cs typeface="+mn-ea"/>
                </a:rPr>
                <a:t>o</a:t>
              </a:r>
              <a:r>
                <a:rPr lang="vi-VN" altLang="en-US" sz="3200" b="1" dirty="0">
                  <a:latin typeface="+mn-ea"/>
                  <a:cs typeface="+mn-ea"/>
                </a:rPr>
                <a:t> </a:t>
              </a:r>
              <a:r>
                <a:rPr lang="vi-VN" altLang="en-US" sz="3200" b="1" dirty="0">
                  <a:latin typeface="+mn-ea"/>
                  <a:cs typeface="+mn-ea"/>
                </a:rPr>
                <a:t>Rotate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19" name="Picture 18" descr="C:\Users\asus\Downloads\z5411984540438_784f6c088bd3982163a9122012440613.jpgz5411984540438_784f6c088bd3982163a9122012440613"/>
          <p:cNvPicPr>
            <a:picLocks noChangeAspect="1"/>
          </p:cNvPicPr>
          <p:nvPr/>
        </p:nvPicPr>
        <p:blipFill>
          <a:blip r:embed="rId3"/>
          <a:srcRect l="1619" t="10535" r="2420" b="10950"/>
          <a:stretch>
            <a:fillRect/>
          </a:stretch>
        </p:blipFill>
        <p:spPr>
          <a:xfrm>
            <a:off x="12820015" y="2184400"/>
            <a:ext cx="5652135" cy="4220845"/>
          </a:xfrm>
          <a:prstGeom prst="rect">
            <a:avLst/>
          </a:prstGeom>
        </p:spPr>
      </p:pic>
      <p:sp>
        <p:nvSpPr>
          <p:cNvPr id="33" name="Rectangle 25"/>
          <p:cNvSpPr/>
          <p:nvPr/>
        </p:nvSpPr>
        <p:spPr>
          <a:xfrm>
            <a:off x="-203200" y="959485"/>
            <a:ext cx="5173345" cy="5924550"/>
          </a:xfrm>
          <a:prstGeom prst="rect">
            <a:avLst/>
          </a:prstGeom>
          <a:solidFill>
            <a:srgbClr val="0A33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>
              <a:latin typeface="+mn-ea"/>
              <a:cs typeface="+mn-ea"/>
            </a:endParaRPr>
          </a:p>
        </p:txBody>
      </p:sp>
      <p:pic>
        <p:nvPicPr>
          <p:cNvPr id="32" name="Picture 31" descr="Photoroom-20240506_0007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1908175"/>
            <a:ext cx="5453380" cy="39071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4459" y="5751831"/>
            <a:ext cx="5443220" cy="967740"/>
            <a:chOff x="191776" y="7727838"/>
            <a:chExt cx="5443109" cy="967562"/>
          </a:xfrm>
        </p:grpSpPr>
        <p:sp>
          <p:nvSpPr>
            <p:cNvPr id="10" name="Freeform 9"/>
            <p:cNvSpPr/>
            <p:nvPr/>
          </p:nvSpPr>
          <p:spPr>
            <a:xfrm>
              <a:off x="191776" y="7727838"/>
              <a:ext cx="5443109" cy="967562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p>
              <a:endParaRPr lang="en-GB" sz="2400" b="1" dirty="0">
                <a:cs typeface="+mn-lt"/>
              </a:endParaRPr>
            </a:p>
          </p:txBody>
        </p:sp>
        <p:sp>
          <p:nvSpPr>
            <p:cNvPr id="12" name="TextBox 25"/>
            <p:cNvSpPr txBox="1"/>
            <p:nvPr/>
          </p:nvSpPr>
          <p:spPr>
            <a:xfrm>
              <a:off x="732150" y="8022424"/>
              <a:ext cx="4048678" cy="44949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3.2.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 Data augmentation</a:t>
              </a:r>
              <a:endParaRPr lang="vi-VN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-1072515" y="1071880"/>
            <a:ext cx="6030595" cy="5618480"/>
            <a:chOff x="5148432" y="2428727"/>
            <a:chExt cx="5436441" cy="4184510"/>
          </a:xfrm>
        </p:grpSpPr>
        <p:sp>
          <p:nvSpPr>
            <p:cNvPr id="28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9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0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2 </a:t>
              </a:r>
              <a:r>
                <a:rPr lang="vi-VN" altLang="en-US" sz="3200" b="1" dirty="0">
                  <a:latin typeface="+mn-ea"/>
                  <a:cs typeface="+mn-ea"/>
                </a:rPr>
                <a:t>Noise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31" name="Picture 30" descr="C:\Users\asus\Downloads\z5411984553970_d8a5c29f5c1d1eb4dd98fcc42eeee13a.jpgz5411984553970_d8a5c29f5c1d1eb4dd98fcc42eeee13a"/>
          <p:cNvPicPr>
            <a:picLocks noChangeAspect="1"/>
          </p:cNvPicPr>
          <p:nvPr/>
        </p:nvPicPr>
        <p:blipFill>
          <a:blip r:embed="rId1"/>
          <a:srcRect l="2404" t="10235" r="3266" b="13204"/>
          <a:stretch>
            <a:fillRect/>
          </a:stretch>
        </p:blipFill>
        <p:spPr>
          <a:xfrm>
            <a:off x="-908050" y="2209165"/>
            <a:ext cx="5690235" cy="423227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5765800" y="964565"/>
            <a:ext cx="6030595" cy="5618480"/>
            <a:chOff x="5148432" y="2428727"/>
            <a:chExt cx="5436441" cy="4184510"/>
          </a:xfrm>
        </p:grpSpPr>
        <p:sp>
          <p:nvSpPr>
            <p:cNvPr id="33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4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5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3 </a:t>
              </a:r>
              <a:r>
                <a:rPr lang="vi-VN" altLang="en-US" sz="3200" b="1" dirty="0">
                  <a:latin typeface="+mn-ea"/>
                  <a:cs typeface="+mn-ea"/>
                </a:rPr>
                <a:t>90</a:t>
              </a:r>
              <a:r>
                <a:rPr lang="vi-VN" altLang="en-US" sz="3200" b="1" baseline="30000" dirty="0">
                  <a:latin typeface="+mn-ea"/>
                  <a:cs typeface="+mn-ea"/>
                </a:rPr>
                <a:t>o</a:t>
              </a:r>
              <a:r>
                <a:rPr lang="vi-VN" altLang="en-US" sz="3200" b="1" dirty="0">
                  <a:latin typeface="+mn-ea"/>
                  <a:cs typeface="+mn-ea"/>
                </a:rPr>
                <a:t> </a:t>
              </a:r>
              <a:r>
                <a:rPr lang="vi-VN" altLang="en-US" sz="3200" b="1" dirty="0">
                  <a:latin typeface="+mn-ea"/>
                  <a:cs typeface="+mn-ea"/>
                </a:rPr>
                <a:t>Rotate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36" name="Picture 35" descr="C:\Users\asus\Downloads\z5411984540438_784f6c088bd3982163a9122012440613.jpgz5411984540438_784f6c088bd3982163a9122012440613"/>
          <p:cNvPicPr>
            <a:picLocks noChangeAspect="1"/>
          </p:cNvPicPr>
          <p:nvPr/>
        </p:nvPicPr>
        <p:blipFill>
          <a:blip r:embed="rId2"/>
          <a:srcRect l="1619" t="10535" r="2420" b="10950"/>
          <a:stretch>
            <a:fillRect/>
          </a:stretch>
        </p:blipFill>
        <p:spPr>
          <a:xfrm>
            <a:off x="5956300" y="2122805"/>
            <a:ext cx="5652135" cy="4220845"/>
          </a:xfrm>
          <a:prstGeom prst="rect">
            <a:avLst/>
          </a:prstGeom>
        </p:spPr>
      </p:pic>
      <p:sp>
        <p:nvSpPr>
          <p:cNvPr id="3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</a:t>
            </a:r>
            <a:r>
              <a:rPr lang="en-US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</a:t>
            </a:r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231495" y="960120"/>
            <a:ext cx="6030595" cy="5618480"/>
            <a:chOff x="5148432" y="2428727"/>
            <a:chExt cx="5436441" cy="4184510"/>
          </a:xfrm>
        </p:grpSpPr>
        <p:sp>
          <p:nvSpPr>
            <p:cNvPr id="23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4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4 </a:t>
              </a:r>
              <a:r>
                <a:rPr lang="vi-VN" altLang="en-US" sz="3200" b="1" dirty="0">
                  <a:latin typeface="+mn-ea"/>
                  <a:cs typeface="+mn-ea"/>
                </a:rPr>
                <a:t>Rotation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26" name="Picture 25" descr="C:\Users\asus\Downloads\z5411984530424_e1694b1c4db45acc43e45b2ca02a178f.jpgz5411984530424_e1694b1c4db45acc43e45b2ca02a178f"/>
          <p:cNvPicPr>
            <a:picLocks noChangeAspect="1"/>
          </p:cNvPicPr>
          <p:nvPr/>
        </p:nvPicPr>
        <p:blipFill>
          <a:blip r:embed="rId3"/>
          <a:srcRect l="1557" t="10060" r="1774" b="12488"/>
          <a:stretch>
            <a:fillRect/>
          </a:stretch>
        </p:blipFill>
        <p:spPr>
          <a:xfrm>
            <a:off x="13411835" y="2122170"/>
            <a:ext cx="5654675" cy="4211955"/>
          </a:xfrm>
          <a:prstGeom prst="rect">
            <a:avLst/>
          </a:prstGeom>
        </p:spPr>
      </p:pic>
      <p:sp>
        <p:nvSpPr>
          <p:cNvPr id="39" name="Rectangle 25"/>
          <p:cNvSpPr/>
          <p:nvPr/>
        </p:nvSpPr>
        <p:spPr>
          <a:xfrm>
            <a:off x="-203200" y="959485"/>
            <a:ext cx="5173345" cy="5924550"/>
          </a:xfrm>
          <a:prstGeom prst="rect">
            <a:avLst/>
          </a:prstGeom>
          <a:solidFill>
            <a:srgbClr val="0A33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pic>
        <p:nvPicPr>
          <p:cNvPr id="38" name="Picture 37" descr="Photoroom-20240506_0007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1908175"/>
            <a:ext cx="5453380" cy="39071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4459" y="5751831"/>
            <a:ext cx="5443220" cy="967740"/>
            <a:chOff x="191776" y="7727838"/>
            <a:chExt cx="5443109" cy="967562"/>
          </a:xfrm>
        </p:grpSpPr>
        <p:sp>
          <p:nvSpPr>
            <p:cNvPr id="10" name="Freeform 9"/>
            <p:cNvSpPr/>
            <p:nvPr/>
          </p:nvSpPr>
          <p:spPr>
            <a:xfrm>
              <a:off x="191776" y="7727838"/>
              <a:ext cx="5443109" cy="967562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p>
              <a:endParaRPr lang="en-GB" sz="2400" b="1" dirty="0">
                <a:cs typeface="+mn-lt"/>
              </a:endParaRPr>
            </a:p>
          </p:txBody>
        </p:sp>
        <p:sp>
          <p:nvSpPr>
            <p:cNvPr id="12" name="TextBox 25"/>
            <p:cNvSpPr txBox="1"/>
            <p:nvPr/>
          </p:nvSpPr>
          <p:spPr>
            <a:xfrm>
              <a:off x="732150" y="8022424"/>
              <a:ext cx="4048678" cy="44949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3.2.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 Data augmentation</a:t>
              </a:r>
              <a:endParaRPr lang="vi-VN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asus\Downloads\Bui.jpgBui"/>
          <p:cNvPicPr>
            <a:picLocks noChangeAspect="1"/>
          </p:cNvPicPr>
          <p:nvPr/>
        </p:nvPicPr>
        <p:blipFill rotWithShape="1">
          <a:blip r:embed="rId1"/>
          <a:srcRect l="31324" r="31324"/>
          <a:stretch>
            <a:fillRect/>
          </a:stretch>
        </p:blipFill>
        <p:spPr>
          <a:xfrm>
            <a:off x="4145277" y="-7193280"/>
            <a:ext cx="1920240" cy="6858000"/>
          </a:xfrm>
          <a:prstGeom prst="rect">
            <a:avLst/>
          </a:prstGeom>
        </p:spPr>
      </p:pic>
      <p:pic>
        <p:nvPicPr>
          <p:cNvPr id="5" name="Picture 4" descr="C:\Users\asus\Downloads\Thanh.jpgThanh"/>
          <p:cNvPicPr>
            <a:picLocks noChangeAspect="1"/>
          </p:cNvPicPr>
          <p:nvPr/>
        </p:nvPicPr>
        <p:blipFill rotWithShape="1">
          <a:blip r:embed="rId2"/>
          <a:srcRect l="31319" r="31319"/>
          <a:stretch>
            <a:fillRect/>
          </a:stretch>
        </p:blipFill>
        <p:spPr>
          <a:xfrm>
            <a:off x="6187438" y="7315200"/>
            <a:ext cx="1920240" cy="6858000"/>
          </a:xfrm>
          <a:prstGeom prst="rect">
            <a:avLst/>
          </a:prstGeom>
        </p:spPr>
      </p:pic>
      <p:pic>
        <p:nvPicPr>
          <p:cNvPr id="7" name="Picture 6" descr="C:\Users\asus\Downloads\Dung.jpgDung"/>
          <p:cNvPicPr>
            <a:picLocks noChangeAspect="1"/>
          </p:cNvPicPr>
          <p:nvPr/>
        </p:nvPicPr>
        <p:blipFill rotWithShape="1">
          <a:blip r:embed="rId3"/>
          <a:srcRect l="31343" r="31343"/>
          <a:stretch>
            <a:fillRect/>
          </a:stretch>
        </p:blipFill>
        <p:spPr>
          <a:xfrm>
            <a:off x="8229599" y="-7193280"/>
            <a:ext cx="192024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671570" y="-6314940"/>
            <a:ext cx="888365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altLang="en-US" sz="199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NHÓM</a:t>
            </a:r>
            <a:endParaRPr lang="vi-VN" altLang="en-US" sz="199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986957" y="7206940"/>
            <a:ext cx="355473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en-US" sz="199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1</a:t>
            </a:r>
            <a:r>
              <a:rPr lang="vi-VN" altLang="en-US" sz="199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3</a:t>
            </a:r>
            <a:endParaRPr lang="vi-VN" altLang="en-US" sz="199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782502" y="0"/>
            <a:ext cx="1643605" cy="532436"/>
          </a:xfrm>
          <a:prstGeom prst="rect">
            <a:avLst/>
          </a:prstGeom>
          <a:solidFill>
            <a:srgbClr val="B58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Muli" panose="02000503040000020004" pitchFamily="2" charset="0"/>
              </a:rPr>
              <a:t>#B58FC5</a:t>
            </a:r>
            <a:endParaRPr lang="en-US" sz="2000" b="1">
              <a:solidFill>
                <a:schemeClr val="tx1"/>
              </a:solidFill>
              <a:latin typeface="Muli" panose="0200050304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782502" y="663616"/>
            <a:ext cx="1643605" cy="532436"/>
          </a:xfrm>
          <a:prstGeom prst="rect">
            <a:avLst/>
          </a:prstGeom>
          <a:solidFill>
            <a:srgbClr val="BE5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Muli" panose="02000503040000020004" pitchFamily="2" charset="0"/>
              </a:rPr>
              <a:t>#BE55A5</a:t>
            </a:r>
            <a:endParaRPr lang="en-US" sz="2000" b="1">
              <a:solidFill>
                <a:schemeClr val="tx1"/>
              </a:solidFill>
              <a:latin typeface="Muli" panose="02000503040000020004" pitchFamily="2" charset="0"/>
            </a:endParaRPr>
          </a:p>
        </p:txBody>
      </p:sp>
      <p:pic>
        <p:nvPicPr>
          <p:cNvPr id="2" name="Picture 1" descr="C:\Users\asus\Downloads\Wang2.pngWang2"/>
          <p:cNvPicPr>
            <a:picLocks noChangeAspect="1"/>
          </p:cNvPicPr>
          <p:nvPr/>
        </p:nvPicPr>
        <p:blipFill rotWithShape="1">
          <a:blip r:embed="rId4"/>
          <a:srcRect l="31338" r="31338"/>
          <a:stretch>
            <a:fillRect/>
          </a:stretch>
        </p:blipFill>
        <p:spPr>
          <a:xfrm>
            <a:off x="10271758" y="7029450"/>
            <a:ext cx="1920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-1693545" y="982345"/>
            <a:ext cx="6030595" cy="5618480"/>
            <a:chOff x="5148432" y="2428727"/>
            <a:chExt cx="5436441" cy="4184510"/>
          </a:xfrm>
        </p:grpSpPr>
        <p:sp>
          <p:nvSpPr>
            <p:cNvPr id="33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4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5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3 </a:t>
              </a:r>
              <a:r>
                <a:rPr lang="vi-VN" altLang="en-US" sz="3200" b="1" dirty="0">
                  <a:latin typeface="+mn-ea"/>
                  <a:cs typeface="+mn-ea"/>
                </a:rPr>
                <a:t>90</a:t>
              </a:r>
              <a:r>
                <a:rPr lang="vi-VN" altLang="en-US" sz="3200" b="1" baseline="30000" dirty="0">
                  <a:latin typeface="+mn-ea"/>
                  <a:cs typeface="+mn-ea"/>
                </a:rPr>
                <a:t>o</a:t>
              </a:r>
              <a:r>
                <a:rPr lang="vi-VN" altLang="en-US" sz="3200" b="1" dirty="0">
                  <a:latin typeface="+mn-ea"/>
                  <a:cs typeface="+mn-ea"/>
                </a:rPr>
                <a:t> </a:t>
              </a:r>
              <a:r>
                <a:rPr lang="vi-VN" altLang="en-US" sz="3200" b="1" dirty="0">
                  <a:latin typeface="+mn-ea"/>
                  <a:cs typeface="+mn-ea"/>
                </a:rPr>
                <a:t>Rotate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36" name="Picture 35" descr="C:\Users\asus\Downloads\z5411984540438_784f6c088bd3982163a9122012440613.jpgz5411984540438_784f6c088bd3982163a9122012440613"/>
          <p:cNvPicPr>
            <a:picLocks noChangeAspect="1"/>
          </p:cNvPicPr>
          <p:nvPr/>
        </p:nvPicPr>
        <p:blipFill>
          <a:blip r:embed="rId1"/>
          <a:srcRect l="1619" t="10535" r="2420" b="10950"/>
          <a:stretch>
            <a:fillRect/>
          </a:stretch>
        </p:blipFill>
        <p:spPr>
          <a:xfrm>
            <a:off x="-1503045" y="2140585"/>
            <a:ext cx="5652135" cy="422084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772150" y="977900"/>
            <a:ext cx="6030595" cy="5618480"/>
            <a:chOff x="5148432" y="2428727"/>
            <a:chExt cx="5436441" cy="4184510"/>
          </a:xfrm>
        </p:grpSpPr>
        <p:sp>
          <p:nvSpPr>
            <p:cNvPr id="26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7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8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4 </a:t>
              </a:r>
              <a:r>
                <a:rPr lang="vi-VN" altLang="en-US" sz="3200" b="1" dirty="0">
                  <a:latin typeface="+mn-ea"/>
                  <a:cs typeface="+mn-ea"/>
                </a:rPr>
                <a:t>Rotation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29" name="Picture 28" descr="C:\Users\asus\Downloads\z5411984530424_e1694b1c4db45acc43e45b2ca02a178f.jpgz5411984530424_e1694b1c4db45acc43e45b2ca02a178f"/>
          <p:cNvPicPr>
            <a:picLocks noChangeAspect="1"/>
          </p:cNvPicPr>
          <p:nvPr/>
        </p:nvPicPr>
        <p:blipFill>
          <a:blip r:embed="rId2"/>
          <a:srcRect l="1557" t="10060" r="1774" b="12488"/>
          <a:stretch>
            <a:fillRect/>
          </a:stretch>
        </p:blipFill>
        <p:spPr>
          <a:xfrm>
            <a:off x="5952490" y="2139950"/>
            <a:ext cx="5654675" cy="4211955"/>
          </a:xfrm>
          <a:prstGeom prst="rect">
            <a:avLst/>
          </a:prstGeom>
        </p:spPr>
      </p:pic>
      <p:sp>
        <p:nvSpPr>
          <p:cNvPr id="2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</a:t>
            </a:r>
            <a:r>
              <a:rPr lang="en-US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</a:t>
            </a:r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899390" y="1020445"/>
            <a:ext cx="6030595" cy="5618480"/>
            <a:chOff x="5148432" y="2428727"/>
            <a:chExt cx="5436441" cy="4184510"/>
          </a:xfrm>
        </p:grpSpPr>
        <p:sp>
          <p:nvSpPr>
            <p:cNvPr id="16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2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3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5 </a:t>
              </a:r>
              <a:r>
                <a:rPr lang="vi-VN" altLang="en-US" sz="3200" b="1" dirty="0">
                  <a:latin typeface="+mn-ea"/>
                  <a:cs typeface="+mn-ea"/>
                </a:rPr>
                <a:t>Flip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24" name="Picture 23" descr="C:\Users\asus\Downloads\z5411984494268_cafed02d1e8be0f6245cec57caddaddc.jpgz5411984494268_cafed02d1e8be0f6245cec57caddaddc"/>
          <p:cNvPicPr>
            <a:picLocks noChangeAspect="1"/>
          </p:cNvPicPr>
          <p:nvPr/>
        </p:nvPicPr>
        <p:blipFill>
          <a:blip r:embed="rId3"/>
          <a:srcRect l="3915" t="10756" r="4262" b="12806"/>
          <a:stretch>
            <a:fillRect/>
          </a:stretch>
        </p:blipFill>
        <p:spPr>
          <a:xfrm>
            <a:off x="13080365" y="2127885"/>
            <a:ext cx="5676265" cy="4282440"/>
          </a:xfrm>
          <a:prstGeom prst="rect">
            <a:avLst/>
          </a:prstGeom>
        </p:spPr>
      </p:pic>
      <p:sp>
        <p:nvSpPr>
          <p:cNvPr id="37" name="Rectangle 25"/>
          <p:cNvSpPr/>
          <p:nvPr/>
        </p:nvSpPr>
        <p:spPr>
          <a:xfrm>
            <a:off x="-203200" y="959485"/>
            <a:ext cx="5173345" cy="5924550"/>
          </a:xfrm>
          <a:prstGeom prst="rect">
            <a:avLst/>
          </a:prstGeom>
          <a:solidFill>
            <a:srgbClr val="0A33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pic>
        <p:nvPicPr>
          <p:cNvPr id="30" name="Picture 29" descr="Photoroom-20240506_0007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1908175"/>
            <a:ext cx="5453380" cy="39071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4459" y="5751831"/>
            <a:ext cx="5443220" cy="967740"/>
            <a:chOff x="191776" y="7727838"/>
            <a:chExt cx="5443109" cy="967562"/>
          </a:xfrm>
        </p:grpSpPr>
        <p:sp>
          <p:nvSpPr>
            <p:cNvPr id="10" name="Freeform 9"/>
            <p:cNvSpPr/>
            <p:nvPr/>
          </p:nvSpPr>
          <p:spPr>
            <a:xfrm>
              <a:off x="191776" y="7727838"/>
              <a:ext cx="5443109" cy="967562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p>
              <a:endParaRPr lang="en-GB" sz="2400" b="1" dirty="0">
                <a:cs typeface="+mn-lt"/>
              </a:endParaRPr>
            </a:p>
          </p:txBody>
        </p:sp>
        <p:sp>
          <p:nvSpPr>
            <p:cNvPr id="12" name="TextBox 25"/>
            <p:cNvSpPr txBox="1"/>
            <p:nvPr/>
          </p:nvSpPr>
          <p:spPr>
            <a:xfrm>
              <a:off x="732150" y="8022424"/>
              <a:ext cx="4048678" cy="44949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3.2.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 Data augmentation</a:t>
              </a:r>
              <a:endParaRPr lang="vi-VN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-1349375" y="977900"/>
            <a:ext cx="6030595" cy="5618480"/>
            <a:chOff x="5148432" y="2428727"/>
            <a:chExt cx="5436441" cy="4184510"/>
          </a:xfrm>
        </p:grpSpPr>
        <p:sp>
          <p:nvSpPr>
            <p:cNvPr id="28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9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0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4 </a:t>
              </a:r>
              <a:r>
                <a:rPr lang="vi-VN" altLang="en-US" sz="3200" b="1" dirty="0">
                  <a:latin typeface="+mn-ea"/>
                  <a:cs typeface="+mn-ea"/>
                </a:rPr>
                <a:t>Rotation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31" name="Picture 30" descr="C:\Users\asus\Downloads\z5411984530424_e1694b1c4db45acc43e45b2ca02a178f.jpgz5411984530424_e1694b1c4db45acc43e45b2ca02a178f"/>
          <p:cNvPicPr>
            <a:picLocks noChangeAspect="1"/>
          </p:cNvPicPr>
          <p:nvPr/>
        </p:nvPicPr>
        <p:blipFill>
          <a:blip r:embed="rId1"/>
          <a:srcRect l="1557" t="10060" r="1774" b="12488"/>
          <a:stretch>
            <a:fillRect/>
          </a:stretch>
        </p:blipFill>
        <p:spPr>
          <a:xfrm>
            <a:off x="-1169035" y="2139950"/>
            <a:ext cx="5654675" cy="421195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5777865" y="1020445"/>
            <a:ext cx="6030595" cy="5618480"/>
            <a:chOff x="5148432" y="2428727"/>
            <a:chExt cx="5436441" cy="4184510"/>
          </a:xfrm>
        </p:grpSpPr>
        <p:sp>
          <p:nvSpPr>
            <p:cNvPr id="33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4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5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5 </a:t>
              </a:r>
              <a:r>
                <a:rPr lang="vi-VN" altLang="en-US" sz="3200" b="1" dirty="0">
                  <a:latin typeface="+mn-ea"/>
                  <a:cs typeface="+mn-ea"/>
                </a:rPr>
                <a:t>Flip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36" name="Picture 35" descr="C:\Users\asus\Downloads\z5411984494268_cafed02d1e8be0f6245cec57caddaddc.jpgz5411984494268_cafed02d1e8be0f6245cec57caddaddc"/>
          <p:cNvPicPr>
            <a:picLocks noChangeAspect="1"/>
          </p:cNvPicPr>
          <p:nvPr/>
        </p:nvPicPr>
        <p:blipFill>
          <a:blip r:embed="rId2"/>
          <a:srcRect l="3915" t="10756" r="4262" b="12806"/>
          <a:stretch>
            <a:fillRect/>
          </a:stretch>
        </p:blipFill>
        <p:spPr>
          <a:xfrm>
            <a:off x="5958840" y="2127885"/>
            <a:ext cx="5676265" cy="4282440"/>
          </a:xfrm>
          <a:prstGeom prst="rect">
            <a:avLst/>
          </a:prstGeom>
        </p:spPr>
      </p:pic>
      <p:sp>
        <p:nvSpPr>
          <p:cNvPr id="2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</a:t>
            </a:r>
            <a:r>
              <a:rPr lang="en-US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</a:t>
            </a:r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447905" y="959485"/>
            <a:ext cx="6030595" cy="5618480"/>
            <a:chOff x="5148432" y="2428727"/>
            <a:chExt cx="5436441" cy="4184510"/>
          </a:xfrm>
        </p:grpSpPr>
        <p:sp>
          <p:nvSpPr>
            <p:cNvPr id="23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4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6 </a:t>
              </a:r>
              <a:r>
                <a:rPr lang="vi-VN" altLang="en-US" sz="3200" b="1" dirty="0">
                  <a:latin typeface="+mn-ea"/>
                  <a:cs typeface="+mn-ea"/>
                </a:rPr>
                <a:t>Shear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26" name="Picture 25" descr="C:\Users\asus\Downloads\z5412482582079_f3f1088beeb44fda8086c4503dbc5879.jpgz5412482582079_f3f1088beeb44fda8086c4503dbc5879"/>
          <p:cNvPicPr>
            <a:picLocks noChangeAspect="1"/>
          </p:cNvPicPr>
          <p:nvPr/>
        </p:nvPicPr>
        <p:blipFill>
          <a:blip r:embed="rId3"/>
          <a:srcRect t="8438" b="9674"/>
          <a:stretch>
            <a:fillRect/>
          </a:stretch>
        </p:blipFill>
        <p:spPr>
          <a:xfrm>
            <a:off x="12632055" y="2127885"/>
            <a:ext cx="5659755" cy="4209415"/>
          </a:xfrm>
          <a:prstGeom prst="rect">
            <a:avLst/>
          </a:prstGeom>
        </p:spPr>
      </p:pic>
      <p:sp>
        <p:nvSpPr>
          <p:cNvPr id="39" name="Rectangle 25"/>
          <p:cNvSpPr/>
          <p:nvPr/>
        </p:nvSpPr>
        <p:spPr>
          <a:xfrm>
            <a:off x="-203200" y="959485"/>
            <a:ext cx="5173345" cy="5924550"/>
          </a:xfrm>
          <a:prstGeom prst="rect">
            <a:avLst/>
          </a:prstGeom>
          <a:solidFill>
            <a:srgbClr val="0A33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pic>
        <p:nvPicPr>
          <p:cNvPr id="38" name="Picture 37" descr="Photoroom-20240506_0007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5" y="1908175"/>
            <a:ext cx="5453380" cy="39071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4459" y="5751831"/>
            <a:ext cx="5443220" cy="967740"/>
            <a:chOff x="191776" y="7727838"/>
            <a:chExt cx="5443109" cy="967562"/>
          </a:xfrm>
        </p:grpSpPr>
        <p:sp>
          <p:nvSpPr>
            <p:cNvPr id="10" name="Freeform 9"/>
            <p:cNvSpPr/>
            <p:nvPr/>
          </p:nvSpPr>
          <p:spPr>
            <a:xfrm>
              <a:off x="191776" y="7727838"/>
              <a:ext cx="5443109" cy="967562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p>
              <a:endParaRPr lang="en-GB" sz="2400" b="1" dirty="0">
                <a:cs typeface="+mn-lt"/>
              </a:endParaRPr>
            </a:p>
          </p:txBody>
        </p:sp>
        <p:sp>
          <p:nvSpPr>
            <p:cNvPr id="12" name="TextBox 25"/>
            <p:cNvSpPr txBox="1"/>
            <p:nvPr/>
          </p:nvSpPr>
          <p:spPr>
            <a:xfrm>
              <a:off x="732150" y="8022424"/>
              <a:ext cx="4048678" cy="44949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3.2.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 Data augmentation</a:t>
              </a:r>
              <a:endParaRPr lang="vi-VN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-1569085" y="1053465"/>
            <a:ext cx="6030595" cy="5618480"/>
            <a:chOff x="5148432" y="2428727"/>
            <a:chExt cx="5436441" cy="4184510"/>
          </a:xfrm>
        </p:grpSpPr>
        <p:sp>
          <p:nvSpPr>
            <p:cNvPr id="33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4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35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5 </a:t>
              </a:r>
              <a:r>
                <a:rPr lang="vi-VN" altLang="en-US" sz="3200" b="1" dirty="0">
                  <a:latin typeface="+mn-ea"/>
                  <a:cs typeface="+mn-ea"/>
                </a:rPr>
                <a:t>Flip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36" name="Picture 35" descr="C:\Users\asus\Downloads\z5411984494268_cafed02d1e8be0f6245cec57caddaddc.jpgz5411984494268_cafed02d1e8be0f6245cec57caddaddc"/>
          <p:cNvPicPr>
            <a:picLocks noChangeAspect="1"/>
          </p:cNvPicPr>
          <p:nvPr/>
        </p:nvPicPr>
        <p:blipFill>
          <a:blip r:embed="rId1"/>
          <a:srcRect l="3915" t="10756" r="4262" b="12806"/>
          <a:stretch>
            <a:fillRect/>
          </a:stretch>
        </p:blipFill>
        <p:spPr>
          <a:xfrm>
            <a:off x="-1400810" y="2160905"/>
            <a:ext cx="5676265" cy="428244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799455" y="992505"/>
            <a:ext cx="6030595" cy="5618480"/>
            <a:chOff x="5148432" y="2428727"/>
            <a:chExt cx="5436441" cy="4184510"/>
          </a:xfrm>
        </p:grpSpPr>
        <p:sp>
          <p:nvSpPr>
            <p:cNvPr id="23" name="Rectangle 52"/>
            <p:cNvSpPr/>
            <p:nvPr/>
          </p:nvSpPr>
          <p:spPr>
            <a:xfrm>
              <a:off x="5148432" y="2428727"/>
              <a:ext cx="5436441" cy="4184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4" name="Rectangle 53"/>
            <p:cNvSpPr/>
            <p:nvPr/>
          </p:nvSpPr>
          <p:spPr>
            <a:xfrm>
              <a:off x="5297018" y="2590691"/>
              <a:ext cx="5139269" cy="3860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>
                <a:latin typeface="+mn-ea"/>
                <a:cs typeface="+mn-ea"/>
              </a:endParaRPr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5372255" y="2565878"/>
              <a:ext cx="5044321" cy="75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6000" b="1" dirty="0">
                  <a:latin typeface="+mn-ea"/>
                  <a:cs typeface="+mn-ea"/>
                </a:rPr>
                <a:t>0</a:t>
              </a:r>
              <a:r>
                <a:rPr lang="vi-VN" altLang="en-US" sz="6000" b="1" dirty="0">
                  <a:latin typeface="+mn-ea"/>
                  <a:cs typeface="+mn-ea"/>
                </a:rPr>
                <a:t>6 </a:t>
              </a:r>
              <a:r>
                <a:rPr lang="vi-VN" altLang="en-US" sz="3200" b="1" dirty="0">
                  <a:latin typeface="+mn-ea"/>
                  <a:cs typeface="+mn-ea"/>
                </a:rPr>
                <a:t>Shear</a:t>
              </a:r>
              <a:endParaRPr lang="vi-VN" altLang="en-US" sz="3200" b="1" dirty="0">
                <a:latin typeface="+mn-ea"/>
                <a:cs typeface="+mn-ea"/>
              </a:endParaRPr>
            </a:p>
          </p:txBody>
        </p:sp>
      </p:grpSp>
      <p:pic>
        <p:nvPicPr>
          <p:cNvPr id="26" name="Picture 25" descr="C:\Users\asus\Downloads\z5412482582079_f3f1088beeb44fda8086c4503dbc5879.jpgz5412482582079_f3f1088beeb44fda8086c4503dbc5879"/>
          <p:cNvPicPr>
            <a:picLocks noChangeAspect="1"/>
          </p:cNvPicPr>
          <p:nvPr/>
        </p:nvPicPr>
        <p:blipFill>
          <a:blip r:embed="rId2"/>
          <a:srcRect t="8438" b="9674"/>
          <a:stretch>
            <a:fillRect/>
          </a:stretch>
        </p:blipFill>
        <p:spPr>
          <a:xfrm>
            <a:off x="5983605" y="2160905"/>
            <a:ext cx="5659755" cy="420941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</a:t>
            </a:r>
            <a:r>
              <a:rPr lang="en-US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</a:t>
            </a:r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-203200" y="959485"/>
            <a:ext cx="5173345" cy="5924550"/>
          </a:xfrm>
          <a:prstGeom prst="rect">
            <a:avLst/>
          </a:prstGeom>
          <a:solidFill>
            <a:srgbClr val="0A33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ea"/>
              <a:cs typeface="+mn-ea"/>
            </a:endParaRPr>
          </a:p>
        </p:txBody>
      </p:sp>
      <p:pic>
        <p:nvPicPr>
          <p:cNvPr id="15" name="Picture 14" descr="Photoroom-20240506_000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" y="1908175"/>
            <a:ext cx="5453380" cy="39071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4459" y="5751831"/>
            <a:ext cx="5443220" cy="967740"/>
            <a:chOff x="191776" y="7727838"/>
            <a:chExt cx="5443109" cy="967562"/>
          </a:xfrm>
        </p:grpSpPr>
        <p:sp>
          <p:nvSpPr>
            <p:cNvPr id="10" name="Freeform 9"/>
            <p:cNvSpPr/>
            <p:nvPr/>
          </p:nvSpPr>
          <p:spPr>
            <a:xfrm>
              <a:off x="191776" y="7727838"/>
              <a:ext cx="5443109" cy="967562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p>
              <a:endParaRPr lang="en-GB" sz="2400" b="1" dirty="0">
                <a:cs typeface="+mn-lt"/>
              </a:endParaRPr>
            </a:p>
          </p:txBody>
        </p:sp>
        <p:sp>
          <p:nvSpPr>
            <p:cNvPr id="12" name="TextBox 25"/>
            <p:cNvSpPr txBox="1"/>
            <p:nvPr/>
          </p:nvSpPr>
          <p:spPr>
            <a:xfrm>
              <a:off x="732150" y="8022424"/>
              <a:ext cx="4048678" cy="44949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lvl="0"/>
              <a:r>
                <a:rPr sz="2400" b="1" dirty="0">
                  <a:solidFill>
                    <a:srgbClr val="1B4C57"/>
                  </a:solidFill>
                  <a:cs typeface="+mn-lt"/>
                  <a:sym typeface="+mn-ea"/>
                </a:rPr>
                <a:t>3.2.</a:t>
              </a:r>
              <a:r>
                <a:rPr lang="vi-VN" sz="2400" b="1" dirty="0">
                  <a:solidFill>
                    <a:srgbClr val="1B4C57"/>
                  </a:solidFill>
                  <a:cs typeface="+mn-lt"/>
                  <a:sym typeface="+mn-ea"/>
                </a:rPr>
                <a:t> Data augmentation</a:t>
              </a:r>
              <a:endParaRPr lang="vi-VN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3: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61392" y="888507"/>
            <a:ext cx="3162939" cy="521970"/>
            <a:chOff x="609599" y="2703371"/>
            <a:chExt cx="6002533" cy="990418"/>
          </a:xfrm>
        </p:grpSpPr>
        <p:sp>
          <p:nvSpPr>
            <p:cNvPr id="29" name="Freeform 9"/>
            <p:cNvSpPr/>
            <p:nvPr/>
          </p:nvSpPr>
          <p:spPr>
            <a:xfrm>
              <a:off x="609599" y="2703371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>
                <a:cs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9974" y="2792256"/>
              <a:ext cx="4385221" cy="873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3.</a:t>
              </a:r>
              <a:r>
                <a:rPr lang="vi-VN" alt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3</a:t>
              </a:r>
              <a:r>
                <a:rPr 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. YOLOv5</a:t>
              </a:r>
              <a:endParaRPr lang="en-US" altLang="en-US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3604260" y="1036955"/>
            <a:ext cx="5511800" cy="554990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03020" y="1701165"/>
            <a:ext cx="9520555" cy="482917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3: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61392" y="888507"/>
            <a:ext cx="3162939" cy="521970"/>
            <a:chOff x="609599" y="2703371"/>
            <a:chExt cx="6002533" cy="990418"/>
          </a:xfrm>
        </p:grpSpPr>
        <p:sp>
          <p:nvSpPr>
            <p:cNvPr id="29" name="Freeform 9"/>
            <p:cNvSpPr/>
            <p:nvPr/>
          </p:nvSpPr>
          <p:spPr>
            <a:xfrm>
              <a:off x="609599" y="2703371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>
                <a:cs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9974" y="2792256"/>
              <a:ext cx="4385221" cy="873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3.</a:t>
              </a:r>
              <a:r>
                <a:rPr lang="vi-VN" alt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4</a:t>
              </a:r>
              <a:r>
                <a:rPr 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. YOLOv8</a:t>
              </a:r>
              <a:endParaRPr lang="en-US" altLang="en-US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369455"/>
            <a:ext cx="1237673" cy="400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584873" y="480291"/>
            <a:ext cx="16071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9116290" y="280236"/>
            <a:ext cx="13946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ea"/>
                <a:cs typeface="+mn-ea"/>
              </a:rPr>
              <a:t>Nhóm 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vi-VN" altLang="en-US" sz="2000" dirty="0">
                <a:solidFill>
                  <a:schemeClr val="bg1"/>
                </a:solidFill>
                <a:latin typeface="+mn-ea"/>
                <a:cs typeface="+mn-ea"/>
              </a:rPr>
              <a:t>3</a:t>
            </a:r>
            <a:endParaRPr lang="vi-VN" altLang="en-US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5" name="!! 02"/>
          <p:cNvSpPr txBox="1"/>
          <p:nvPr/>
        </p:nvSpPr>
        <p:spPr>
          <a:xfrm>
            <a:off x="1638935" y="321945"/>
            <a:ext cx="77616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en-US" sz="28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3: PHÂN TÍCH, THIẾT KẾ GIẢI PHÁP</a:t>
            </a:r>
            <a:endParaRPr lang="vi-VN" altLang="en-US" sz="28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61392" y="888507"/>
            <a:ext cx="3162939" cy="521970"/>
            <a:chOff x="609599" y="2703371"/>
            <a:chExt cx="6002533" cy="990418"/>
          </a:xfrm>
        </p:grpSpPr>
        <p:sp>
          <p:nvSpPr>
            <p:cNvPr id="29" name="Freeform 9"/>
            <p:cNvSpPr/>
            <p:nvPr/>
          </p:nvSpPr>
          <p:spPr>
            <a:xfrm>
              <a:off x="609599" y="2703371"/>
              <a:ext cx="6002533" cy="990418"/>
            </a:xfrm>
            <a:custGeom>
              <a:avLst/>
              <a:gdLst/>
              <a:ahLst/>
              <a:cxnLst/>
              <a:rect l="l" t="t" r="r" b="b"/>
              <a:pathLst>
                <a:path w="6002533" h="990418">
                  <a:moveTo>
                    <a:pt x="0" y="0"/>
                  </a:moveTo>
                  <a:lnTo>
                    <a:pt x="6002534" y="0"/>
                  </a:lnTo>
                  <a:lnTo>
                    <a:pt x="6002534" y="990418"/>
                  </a:lnTo>
                  <a:lnTo>
                    <a:pt x="0" y="99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GB" sz="2400" b="1" dirty="0">
                <a:cs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9974" y="2792256"/>
              <a:ext cx="4385221" cy="873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3.</a:t>
              </a:r>
              <a:r>
                <a:rPr lang="vi-VN" alt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5</a:t>
              </a:r>
              <a:r>
                <a:rPr lang="en-US" sz="2400" b="1" dirty="0">
                  <a:solidFill>
                    <a:srgbClr val="1B4C57"/>
                  </a:solidFill>
                  <a:cs typeface="+mn-lt"/>
                  <a:sym typeface="+mn-ea"/>
                </a:rPr>
                <a:t>. So </a:t>
              </a:r>
              <a:r>
                <a:rPr lang="en-US" sz="2400" b="1" dirty="0" err="1">
                  <a:solidFill>
                    <a:srgbClr val="1B4C57"/>
                  </a:solidFill>
                  <a:cs typeface="+mn-lt"/>
                  <a:sym typeface="+mn-ea"/>
                </a:rPr>
                <a:t>sánh</a:t>
              </a:r>
              <a:endParaRPr lang="en-US" altLang="en-US" sz="2400" b="1" dirty="0">
                <a:solidFill>
                  <a:srgbClr val="1B4C57"/>
                </a:solidFill>
                <a:cs typeface="+mn-lt"/>
                <a:sym typeface="+mn-ea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3604260" y="1036955"/>
            <a:ext cx="5511800" cy="554990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/>
          <p:cNvSpPr/>
          <p:nvPr/>
        </p:nvSpPr>
        <p:spPr>
          <a:xfrm flipV="1"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/>
          <p:cNvGrpSpPr/>
          <p:nvPr/>
        </p:nvGrpSpPr>
        <p:grpSpPr>
          <a:xfrm flipV="1">
            <a:off x="2445610" y="-634844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/>
          <p:cNvSpPr/>
          <p:nvPr/>
        </p:nvSpPr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 flipV="1">
            <a:off x="0" y="3283618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8120" y="553063"/>
            <a:ext cx="10972800" cy="5751871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90" b="-2148"/>
          <a:stretch>
            <a:fillRect/>
          </a:stretch>
        </p:blipFill>
        <p:spPr>
          <a:xfrm>
            <a:off x="760743" y="1198929"/>
            <a:ext cx="5119339" cy="5249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82225" y="1862931"/>
            <a:ext cx="168529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id-ID" sz="9600" b="1" dirty="0">
                <a:solidFill>
                  <a:srgbClr val="123B23"/>
                </a:solidFill>
                <a:latin typeface="Times New Roman" panose="02020603050405020304" charset="0"/>
                <a:cs typeface="Times New Roman" panose="02020603050405020304" charset="0"/>
              </a:rPr>
              <a:t>IV.</a:t>
            </a:r>
            <a:endParaRPr lang="vi-VN" altLang="id-ID" sz="9600" b="1" dirty="0">
              <a:solidFill>
                <a:srgbClr val="123B23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8725" y="2967990"/>
            <a:ext cx="6426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id-ID" sz="5400" b="1" dirty="0">
                <a:latin typeface="Arial" panose="020B0604020202020204" pitchFamily="34" charset="0"/>
                <a:cs typeface="Arial" panose="020B0604020202020204" pitchFamily="34" charset="0"/>
              </a:rPr>
              <a:t>DEMO ỨNG DỤNG</a:t>
            </a:r>
            <a:endParaRPr lang="vi-VN" altLang="id-ID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/>
          <p:cNvSpPr/>
          <p:nvPr/>
        </p:nvSpPr>
        <p:spPr>
          <a:xfrm flipV="1"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/>
          <p:cNvGrpSpPr/>
          <p:nvPr/>
        </p:nvGrpSpPr>
        <p:grpSpPr>
          <a:xfrm flipV="1">
            <a:off x="2445610" y="-634844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/>
          <p:cNvSpPr/>
          <p:nvPr/>
        </p:nvSpPr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 flipV="1">
            <a:off x="0" y="3283618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8120" y="553063"/>
            <a:ext cx="10972800" cy="5751871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90" b="-2148"/>
          <a:stretch>
            <a:fillRect/>
          </a:stretch>
        </p:blipFill>
        <p:spPr>
          <a:xfrm>
            <a:off x="760743" y="1198929"/>
            <a:ext cx="5119339" cy="5249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85450" y="1862931"/>
            <a:ext cx="121094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id-ID" sz="9600" b="1" dirty="0">
                <a:solidFill>
                  <a:srgbClr val="123B23"/>
                </a:solidFill>
                <a:latin typeface="Times New Roman" panose="02020603050405020304" charset="0"/>
                <a:cs typeface="Times New Roman" panose="02020603050405020304" charset="0"/>
              </a:rPr>
              <a:t>V.</a:t>
            </a:r>
            <a:endParaRPr lang="vi-VN" altLang="id-ID" sz="9600" b="1" dirty="0">
              <a:solidFill>
                <a:srgbClr val="123B23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1970" y="2136775"/>
            <a:ext cx="44297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id-ID" sz="5400" b="1" dirty="0"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  <a:endParaRPr lang="vi-VN" altLang="id-ID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/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917558" y="3574382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-98393" y="-401507"/>
            <a:ext cx="12309985" cy="7411941"/>
          </a:xfrm>
          <a:prstGeom prst="rect">
            <a:avLst/>
          </a:prstGeom>
          <a:solidFill>
            <a:srgbClr val="0A331B">
              <a:alpha val="87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2"/>
          <p:cNvSpPr/>
          <p:nvPr/>
        </p:nvSpPr>
        <p:spPr>
          <a:xfrm>
            <a:off x="2686685" y="699135"/>
            <a:ext cx="295275" cy="3056890"/>
          </a:xfrm>
          <a:prstGeom prst="roundRect">
            <a:avLst>
              <a:gd name="adj" fmla="val 50000"/>
            </a:avLst>
          </a:prstGeom>
          <a:solidFill>
            <a:srgbClr val="89AA99"/>
          </a:solidFill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id-ID"/>
          </a:p>
        </p:txBody>
      </p:sp>
      <p:sp>
        <p:nvSpPr>
          <p:cNvPr id="69" name="Rectangle 68"/>
          <p:cNvSpPr/>
          <p:nvPr/>
        </p:nvSpPr>
        <p:spPr>
          <a:xfrm flipH="1">
            <a:off x="873125" y="327025"/>
            <a:ext cx="7002399" cy="821055"/>
          </a:xfrm>
          <a:custGeom>
            <a:avLst/>
            <a:gdLst>
              <a:gd name="connsiteX0" fmla="*/ 0 w 10170"/>
              <a:gd name="connsiteY0" fmla="*/ 41 h 1293"/>
              <a:gd name="connsiteX1" fmla="*/ 10170 w 10170"/>
              <a:gd name="connsiteY1" fmla="*/ 0 h 1293"/>
              <a:gd name="connsiteX2" fmla="*/ 10170 w 10170"/>
              <a:gd name="connsiteY2" fmla="*/ 1293 h 1293"/>
              <a:gd name="connsiteX3" fmla="*/ 814 w 10170"/>
              <a:gd name="connsiteY3" fmla="*/ 1269 h 1293"/>
              <a:gd name="connsiteX4" fmla="*/ 0 w 10170"/>
              <a:gd name="connsiteY4" fmla="*/ 41 h 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" h="1293">
                <a:moveTo>
                  <a:pt x="0" y="41"/>
                </a:moveTo>
                <a:lnTo>
                  <a:pt x="10170" y="0"/>
                </a:lnTo>
                <a:lnTo>
                  <a:pt x="10170" y="1293"/>
                </a:lnTo>
                <a:lnTo>
                  <a:pt x="814" y="1269"/>
                </a:lnTo>
                <a:lnTo>
                  <a:pt x="0" y="41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1" name="Rectangle 68"/>
          <p:cNvSpPr/>
          <p:nvPr/>
        </p:nvSpPr>
        <p:spPr>
          <a:xfrm flipH="1">
            <a:off x="3206750" y="1381125"/>
            <a:ext cx="3885565" cy="492760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-1457166" y="81478"/>
            <a:ext cx="3040519" cy="5848403"/>
            <a:chOff x="8538803" y="583411"/>
            <a:chExt cx="3040519" cy="5848403"/>
          </a:xfrm>
        </p:grpSpPr>
        <p:sp>
          <p:nvSpPr>
            <p:cNvPr id="17" name="Rectangle: Rounded Corners 16"/>
            <p:cNvSpPr/>
            <p:nvPr/>
          </p:nvSpPr>
          <p:spPr>
            <a:xfrm>
              <a:off x="9419711" y="5298579"/>
              <a:ext cx="1366070" cy="41259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-1" fmla="*/ 0 w 1266091"/>
                <a:gd name="connsiteY0-2" fmla="*/ 64785 h 388704"/>
                <a:gd name="connsiteX1-3" fmla="*/ 64785 w 1266091"/>
                <a:gd name="connsiteY1-4" fmla="*/ 0 h 388704"/>
                <a:gd name="connsiteX2-5" fmla="*/ 628943 w 1266091"/>
                <a:gd name="connsiteY2-6" fmla="*/ 115967 h 388704"/>
                <a:gd name="connsiteX3-7" fmla="*/ 1201306 w 1266091"/>
                <a:gd name="connsiteY3-8" fmla="*/ 0 h 388704"/>
                <a:gd name="connsiteX4-9" fmla="*/ 1266091 w 1266091"/>
                <a:gd name="connsiteY4-10" fmla="*/ 64785 h 388704"/>
                <a:gd name="connsiteX5-11" fmla="*/ 1266091 w 1266091"/>
                <a:gd name="connsiteY5-12" fmla="*/ 323919 h 388704"/>
                <a:gd name="connsiteX6-13" fmla="*/ 1201306 w 1266091"/>
                <a:gd name="connsiteY6-14" fmla="*/ 388704 h 388704"/>
                <a:gd name="connsiteX7-15" fmla="*/ 64785 w 1266091"/>
                <a:gd name="connsiteY7-16" fmla="*/ 388704 h 388704"/>
                <a:gd name="connsiteX8-17" fmla="*/ 0 w 1266091"/>
                <a:gd name="connsiteY8-18" fmla="*/ 323919 h 388704"/>
                <a:gd name="connsiteX9" fmla="*/ 0 w 1266091"/>
                <a:gd name="connsiteY9" fmla="*/ 64785 h 388704"/>
                <a:gd name="connsiteX0-19" fmla="*/ 0 w 1266091"/>
                <a:gd name="connsiteY0-20" fmla="*/ 64785 h 489347"/>
                <a:gd name="connsiteX1-21" fmla="*/ 64785 w 1266091"/>
                <a:gd name="connsiteY1-22" fmla="*/ 0 h 489347"/>
                <a:gd name="connsiteX2-23" fmla="*/ 628943 w 1266091"/>
                <a:gd name="connsiteY2-24" fmla="*/ 115967 h 489347"/>
                <a:gd name="connsiteX3-25" fmla="*/ 1201306 w 1266091"/>
                <a:gd name="connsiteY3-26" fmla="*/ 0 h 489347"/>
                <a:gd name="connsiteX4-27" fmla="*/ 1266091 w 1266091"/>
                <a:gd name="connsiteY4-28" fmla="*/ 64785 h 489347"/>
                <a:gd name="connsiteX5-29" fmla="*/ 1266091 w 1266091"/>
                <a:gd name="connsiteY5-30" fmla="*/ 323919 h 489347"/>
                <a:gd name="connsiteX6-31" fmla="*/ 1201306 w 1266091"/>
                <a:gd name="connsiteY6-32" fmla="*/ 388704 h 489347"/>
                <a:gd name="connsiteX7-33" fmla="*/ 621323 w 1266091"/>
                <a:gd name="connsiteY7-34" fmla="*/ 489347 h 489347"/>
                <a:gd name="connsiteX8-35" fmla="*/ 64785 w 1266091"/>
                <a:gd name="connsiteY8-36" fmla="*/ 388704 h 489347"/>
                <a:gd name="connsiteX9-37" fmla="*/ 0 w 1266091"/>
                <a:gd name="connsiteY9-38" fmla="*/ 323919 h 489347"/>
                <a:gd name="connsiteX10" fmla="*/ 0 w 1266091"/>
                <a:gd name="connsiteY10" fmla="*/ 64785 h 489347"/>
                <a:gd name="connsiteX0-39" fmla="*/ 0 w 1266091"/>
                <a:gd name="connsiteY0-40" fmla="*/ 64785 h 489347"/>
                <a:gd name="connsiteX1-41" fmla="*/ 64785 w 1266091"/>
                <a:gd name="connsiteY1-42" fmla="*/ 0 h 489347"/>
                <a:gd name="connsiteX2-43" fmla="*/ 628943 w 1266091"/>
                <a:gd name="connsiteY2-44" fmla="*/ 115967 h 489347"/>
                <a:gd name="connsiteX3-45" fmla="*/ 1201306 w 1266091"/>
                <a:gd name="connsiteY3-46" fmla="*/ 0 h 489347"/>
                <a:gd name="connsiteX4-47" fmla="*/ 1266091 w 1266091"/>
                <a:gd name="connsiteY4-48" fmla="*/ 64785 h 489347"/>
                <a:gd name="connsiteX5-49" fmla="*/ 1266091 w 1266091"/>
                <a:gd name="connsiteY5-50" fmla="*/ 323919 h 489347"/>
                <a:gd name="connsiteX6-51" fmla="*/ 1201306 w 1266091"/>
                <a:gd name="connsiteY6-52" fmla="*/ 388704 h 489347"/>
                <a:gd name="connsiteX7-53" fmla="*/ 621323 w 1266091"/>
                <a:gd name="connsiteY7-54" fmla="*/ 489347 h 489347"/>
                <a:gd name="connsiteX8-55" fmla="*/ 64785 w 1266091"/>
                <a:gd name="connsiteY8-56" fmla="*/ 388704 h 489347"/>
                <a:gd name="connsiteX9-57" fmla="*/ 0 w 1266091"/>
                <a:gd name="connsiteY9-58" fmla="*/ 323919 h 489347"/>
                <a:gd name="connsiteX10-59" fmla="*/ 0 w 1266091"/>
                <a:gd name="connsiteY10-60" fmla="*/ 64785 h 489347"/>
                <a:gd name="connsiteX0-61" fmla="*/ 0 w 1266091"/>
                <a:gd name="connsiteY0-62" fmla="*/ 64785 h 489347"/>
                <a:gd name="connsiteX1-63" fmla="*/ 64785 w 1266091"/>
                <a:gd name="connsiteY1-64" fmla="*/ 0 h 489347"/>
                <a:gd name="connsiteX2-65" fmla="*/ 628943 w 1266091"/>
                <a:gd name="connsiteY2-66" fmla="*/ 115967 h 489347"/>
                <a:gd name="connsiteX3-67" fmla="*/ 1201306 w 1266091"/>
                <a:gd name="connsiteY3-68" fmla="*/ 0 h 489347"/>
                <a:gd name="connsiteX4-69" fmla="*/ 1266091 w 1266091"/>
                <a:gd name="connsiteY4-70" fmla="*/ 64785 h 489347"/>
                <a:gd name="connsiteX5-71" fmla="*/ 1266091 w 1266091"/>
                <a:gd name="connsiteY5-72" fmla="*/ 323919 h 489347"/>
                <a:gd name="connsiteX6-73" fmla="*/ 1201306 w 1266091"/>
                <a:gd name="connsiteY6-74" fmla="*/ 388704 h 489347"/>
                <a:gd name="connsiteX7-75" fmla="*/ 621323 w 1266091"/>
                <a:gd name="connsiteY7-76" fmla="*/ 489347 h 489347"/>
                <a:gd name="connsiteX8-77" fmla="*/ 64785 w 1266091"/>
                <a:gd name="connsiteY8-78" fmla="*/ 388704 h 489347"/>
                <a:gd name="connsiteX9-79" fmla="*/ 0 w 1266091"/>
                <a:gd name="connsiteY9-80" fmla="*/ 323919 h 489347"/>
                <a:gd name="connsiteX10-81" fmla="*/ 0 w 1266091"/>
                <a:gd name="connsiteY10-82" fmla="*/ 64785 h 489347"/>
                <a:gd name="connsiteX0-83" fmla="*/ 0 w 1266091"/>
                <a:gd name="connsiteY0-84" fmla="*/ 64785 h 489347"/>
                <a:gd name="connsiteX1-85" fmla="*/ 64785 w 1266091"/>
                <a:gd name="connsiteY1-86" fmla="*/ 0 h 489347"/>
                <a:gd name="connsiteX2-87" fmla="*/ 628943 w 1266091"/>
                <a:gd name="connsiteY2-88" fmla="*/ 115967 h 489347"/>
                <a:gd name="connsiteX3-89" fmla="*/ 1201306 w 1266091"/>
                <a:gd name="connsiteY3-90" fmla="*/ 0 h 489347"/>
                <a:gd name="connsiteX4-91" fmla="*/ 1266091 w 1266091"/>
                <a:gd name="connsiteY4-92" fmla="*/ 64785 h 489347"/>
                <a:gd name="connsiteX5-93" fmla="*/ 1266091 w 1266091"/>
                <a:gd name="connsiteY5-94" fmla="*/ 323919 h 489347"/>
                <a:gd name="connsiteX6-95" fmla="*/ 1201306 w 1266091"/>
                <a:gd name="connsiteY6-96" fmla="*/ 388704 h 489347"/>
                <a:gd name="connsiteX7-97" fmla="*/ 621323 w 1266091"/>
                <a:gd name="connsiteY7-98" fmla="*/ 489347 h 489347"/>
                <a:gd name="connsiteX8-99" fmla="*/ 64785 w 1266091"/>
                <a:gd name="connsiteY8-100" fmla="*/ 388704 h 489347"/>
                <a:gd name="connsiteX9-101" fmla="*/ 0 w 1266091"/>
                <a:gd name="connsiteY9-102" fmla="*/ 323919 h 489347"/>
                <a:gd name="connsiteX10-103" fmla="*/ 0 w 1266091"/>
                <a:gd name="connsiteY10-104" fmla="*/ 64785 h 489347"/>
                <a:gd name="connsiteX0-105" fmla="*/ 0 w 1266091"/>
                <a:gd name="connsiteY0-106" fmla="*/ 64785 h 489347"/>
                <a:gd name="connsiteX1-107" fmla="*/ 64785 w 1266091"/>
                <a:gd name="connsiteY1-108" fmla="*/ 0 h 489347"/>
                <a:gd name="connsiteX2-109" fmla="*/ 628943 w 1266091"/>
                <a:gd name="connsiteY2-110" fmla="*/ 115967 h 489347"/>
                <a:gd name="connsiteX3-111" fmla="*/ 1201306 w 1266091"/>
                <a:gd name="connsiteY3-112" fmla="*/ 0 h 489347"/>
                <a:gd name="connsiteX4-113" fmla="*/ 1266091 w 1266091"/>
                <a:gd name="connsiteY4-114" fmla="*/ 64785 h 489347"/>
                <a:gd name="connsiteX5-115" fmla="*/ 1266091 w 1266091"/>
                <a:gd name="connsiteY5-116" fmla="*/ 323919 h 489347"/>
                <a:gd name="connsiteX6-117" fmla="*/ 1201306 w 1266091"/>
                <a:gd name="connsiteY6-118" fmla="*/ 388704 h 489347"/>
                <a:gd name="connsiteX7-119" fmla="*/ 621323 w 1266091"/>
                <a:gd name="connsiteY7-120" fmla="*/ 489347 h 489347"/>
                <a:gd name="connsiteX8-121" fmla="*/ 64785 w 1266091"/>
                <a:gd name="connsiteY8-122" fmla="*/ 388704 h 489347"/>
                <a:gd name="connsiteX9-123" fmla="*/ 0 w 1266091"/>
                <a:gd name="connsiteY9-124" fmla="*/ 323919 h 489347"/>
                <a:gd name="connsiteX10-125" fmla="*/ 0 w 1266091"/>
                <a:gd name="connsiteY10-126" fmla="*/ 64785 h 489347"/>
                <a:gd name="connsiteX0-127" fmla="*/ 0 w 1266091"/>
                <a:gd name="connsiteY0-128" fmla="*/ 64785 h 489347"/>
                <a:gd name="connsiteX1-129" fmla="*/ 64785 w 1266091"/>
                <a:gd name="connsiteY1-130" fmla="*/ 0 h 489347"/>
                <a:gd name="connsiteX2-131" fmla="*/ 628943 w 1266091"/>
                <a:gd name="connsiteY2-132" fmla="*/ 115967 h 489347"/>
                <a:gd name="connsiteX3-133" fmla="*/ 1201306 w 1266091"/>
                <a:gd name="connsiteY3-134" fmla="*/ 0 h 489347"/>
                <a:gd name="connsiteX4-135" fmla="*/ 1266091 w 1266091"/>
                <a:gd name="connsiteY4-136" fmla="*/ 64785 h 489347"/>
                <a:gd name="connsiteX5-137" fmla="*/ 1266091 w 1266091"/>
                <a:gd name="connsiteY5-138" fmla="*/ 323919 h 489347"/>
                <a:gd name="connsiteX6-139" fmla="*/ 1201306 w 1266091"/>
                <a:gd name="connsiteY6-140" fmla="*/ 388704 h 489347"/>
                <a:gd name="connsiteX7-141" fmla="*/ 621323 w 1266091"/>
                <a:gd name="connsiteY7-142" fmla="*/ 489347 h 489347"/>
                <a:gd name="connsiteX8-143" fmla="*/ 64785 w 1266091"/>
                <a:gd name="connsiteY8-144" fmla="*/ 388704 h 489347"/>
                <a:gd name="connsiteX9-145" fmla="*/ 0 w 1266091"/>
                <a:gd name="connsiteY9-146" fmla="*/ 323919 h 489347"/>
                <a:gd name="connsiteX10-147" fmla="*/ 0 w 1266091"/>
                <a:gd name="connsiteY10-148" fmla="*/ 64785 h 489347"/>
                <a:gd name="connsiteX0-149" fmla="*/ 0 w 1266091"/>
                <a:gd name="connsiteY0-150" fmla="*/ 64785 h 489347"/>
                <a:gd name="connsiteX1-151" fmla="*/ 64785 w 1266091"/>
                <a:gd name="connsiteY1-152" fmla="*/ 0 h 489347"/>
                <a:gd name="connsiteX2-153" fmla="*/ 628943 w 1266091"/>
                <a:gd name="connsiteY2-154" fmla="*/ 115967 h 489347"/>
                <a:gd name="connsiteX3-155" fmla="*/ 1201306 w 1266091"/>
                <a:gd name="connsiteY3-156" fmla="*/ 0 h 489347"/>
                <a:gd name="connsiteX4-157" fmla="*/ 1266091 w 1266091"/>
                <a:gd name="connsiteY4-158" fmla="*/ 64785 h 489347"/>
                <a:gd name="connsiteX5-159" fmla="*/ 1266091 w 1266091"/>
                <a:gd name="connsiteY5-160" fmla="*/ 323919 h 489347"/>
                <a:gd name="connsiteX6-161" fmla="*/ 1201306 w 1266091"/>
                <a:gd name="connsiteY6-162" fmla="*/ 388704 h 489347"/>
                <a:gd name="connsiteX7-163" fmla="*/ 621323 w 1266091"/>
                <a:gd name="connsiteY7-164" fmla="*/ 489347 h 489347"/>
                <a:gd name="connsiteX8-165" fmla="*/ 64785 w 1266091"/>
                <a:gd name="connsiteY8-166" fmla="*/ 388704 h 489347"/>
                <a:gd name="connsiteX9-167" fmla="*/ 0 w 1266091"/>
                <a:gd name="connsiteY9-168" fmla="*/ 323919 h 489347"/>
                <a:gd name="connsiteX10-169" fmla="*/ 0 w 1266091"/>
                <a:gd name="connsiteY10-170" fmla="*/ 64785 h 489347"/>
                <a:gd name="connsiteX0-171" fmla="*/ 0 w 1266091"/>
                <a:gd name="connsiteY0-172" fmla="*/ 64785 h 489347"/>
                <a:gd name="connsiteX1-173" fmla="*/ 64785 w 1266091"/>
                <a:gd name="connsiteY1-174" fmla="*/ 0 h 489347"/>
                <a:gd name="connsiteX2-175" fmla="*/ 628943 w 1266091"/>
                <a:gd name="connsiteY2-176" fmla="*/ 115967 h 489347"/>
                <a:gd name="connsiteX3-177" fmla="*/ 1201306 w 1266091"/>
                <a:gd name="connsiteY3-178" fmla="*/ 0 h 489347"/>
                <a:gd name="connsiteX4-179" fmla="*/ 1266091 w 1266091"/>
                <a:gd name="connsiteY4-180" fmla="*/ 64785 h 489347"/>
                <a:gd name="connsiteX5-181" fmla="*/ 1266091 w 1266091"/>
                <a:gd name="connsiteY5-182" fmla="*/ 323919 h 489347"/>
                <a:gd name="connsiteX6-183" fmla="*/ 1201306 w 1266091"/>
                <a:gd name="connsiteY6-184" fmla="*/ 388704 h 489347"/>
                <a:gd name="connsiteX7-185" fmla="*/ 621323 w 1266091"/>
                <a:gd name="connsiteY7-186" fmla="*/ 489347 h 489347"/>
                <a:gd name="connsiteX8-187" fmla="*/ 64785 w 1266091"/>
                <a:gd name="connsiteY8-188" fmla="*/ 388704 h 489347"/>
                <a:gd name="connsiteX9-189" fmla="*/ 0 w 1266091"/>
                <a:gd name="connsiteY9-190" fmla="*/ 323919 h 489347"/>
                <a:gd name="connsiteX10-191" fmla="*/ 0 w 1266091"/>
                <a:gd name="connsiteY10-192" fmla="*/ 64785 h 489347"/>
                <a:gd name="connsiteX0-193" fmla="*/ 0 w 1266091"/>
                <a:gd name="connsiteY0-194" fmla="*/ 72405 h 496967"/>
                <a:gd name="connsiteX1-195" fmla="*/ 125745 w 1266091"/>
                <a:gd name="connsiteY1-196" fmla="*/ 0 h 496967"/>
                <a:gd name="connsiteX2-197" fmla="*/ 628943 w 1266091"/>
                <a:gd name="connsiteY2-198" fmla="*/ 123587 h 496967"/>
                <a:gd name="connsiteX3-199" fmla="*/ 1201306 w 1266091"/>
                <a:gd name="connsiteY3-200" fmla="*/ 7620 h 496967"/>
                <a:gd name="connsiteX4-201" fmla="*/ 1266091 w 1266091"/>
                <a:gd name="connsiteY4-202" fmla="*/ 72405 h 496967"/>
                <a:gd name="connsiteX5-203" fmla="*/ 1266091 w 1266091"/>
                <a:gd name="connsiteY5-204" fmla="*/ 331539 h 496967"/>
                <a:gd name="connsiteX6-205" fmla="*/ 1201306 w 1266091"/>
                <a:gd name="connsiteY6-206" fmla="*/ 396324 h 496967"/>
                <a:gd name="connsiteX7-207" fmla="*/ 621323 w 1266091"/>
                <a:gd name="connsiteY7-208" fmla="*/ 496967 h 496967"/>
                <a:gd name="connsiteX8-209" fmla="*/ 64785 w 1266091"/>
                <a:gd name="connsiteY8-210" fmla="*/ 396324 h 496967"/>
                <a:gd name="connsiteX9-211" fmla="*/ 0 w 1266091"/>
                <a:gd name="connsiteY9-212" fmla="*/ 331539 h 496967"/>
                <a:gd name="connsiteX10-213" fmla="*/ 0 w 1266091"/>
                <a:gd name="connsiteY10-214" fmla="*/ 72405 h 496967"/>
                <a:gd name="connsiteX0-215" fmla="*/ 0 w 1266091"/>
                <a:gd name="connsiteY0-216" fmla="*/ 72405 h 496967"/>
                <a:gd name="connsiteX1-217" fmla="*/ 125745 w 1266091"/>
                <a:gd name="connsiteY1-218" fmla="*/ 0 h 496967"/>
                <a:gd name="connsiteX2-219" fmla="*/ 628943 w 1266091"/>
                <a:gd name="connsiteY2-220" fmla="*/ 123587 h 496967"/>
                <a:gd name="connsiteX3-221" fmla="*/ 1155586 w 1266091"/>
                <a:gd name="connsiteY3-222" fmla="*/ 0 h 496967"/>
                <a:gd name="connsiteX4-223" fmla="*/ 1266091 w 1266091"/>
                <a:gd name="connsiteY4-224" fmla="*/ 72405 h 496967"/>
                <a:gd name="connsiteX5-225" fmla="*/ 1266091 w 1266091"/>
                <a:gd name="connsiteY5-226" fmla="*/ 331539 h 496967"/>
                <a:gd name="connsiteX6-227" fmla="*/ 1201306 w 1266091"/>
                <a:gd name="connsiteY6-228" fmla="*/ 396324 h 496967"/>
                <a:gd name="connsiteX7-229" fmla="*/ 621323 w 1266091"/>
                <a:gd name="connsiteY7-230" fmla="*/ 496967 h 496967"/>
                <a:gd name="connsiteX8-231" fmla="*/ 64785 w 1266091"/>
                <a:gd name="connsiteY8-232" fmla="*/ 396324 h 496967"/>
                <a:gd name="connsiteX9-233" fmla="*/ 0 w 1266091"/>
                <a:gd name="connsiteY9-234" fmla="*/ 331539 h 496967"/>
                <a:gd name="connsiteX10-235" fmla="*/ 0 w 1266091"/>
                <a:gd name="connsiteY10-236" fmla="*/ 72405 h 496967"/>
                <a:gd name="connsiteX0-237" fmla="*/ 0 w 1288951"/>
                <a:gd name="connsiteY0-238" fmla="*/ 118125 h 496967"/>
                <a:gd name="connsiteX1-239" fmla="*/ 148605 w 1288951"/>
                <a:gd name="connsiteY1-240" fmla="*/ 0 h 496967"/>
                <a:gd name="connsiteX2-241" fmla="*/ 651803 w 1288951"/>
                <a:gd name="connsiteY2-242" fmla="*/ 123587 h 496967"/>
                <a:gd name="connsiteX3-243" fmla="*/ 1178446 w 1288951"/>
                <a:gd name="connsiteY3-244" fmla="*/ 0 h 496967"/>
                <a:gd name="connsiteX4-245" fmla="*/ 1288951 w 1288951"/>
                <a:gd name="connsiteY4-246" fmla="*/ 72405 h 496967"/>
                <a:gd name="connsiteX5-247" fmla="*/ 1288951 w 1288951"/>
                <a:gd name="connsiteY5-248" fmla="*/ 331539 h 496967"/>
                <a:gd name="connsiteX6-249" fmla="*/ 1224166 w 1288951"/>
                <a:gd name="connsiteY6-250" fmla="*/ 396324 h 496967"/>
                <a:gd name="connsiteX7-251" fmla="*/ 644183 w 1288951"/>
                <a:gd name="connsiteY7-252" fmla="*/ 496967 h 496967"/>
                <a:gd name="connsiteX8-253" fmla="*/ 87645 w 1288951"/>
                <a:gd name="connsiteY8-254" fmla="*/ 396324 h 496967"/>
                <a:gd name="connsiteX9-255" fmla="*/ 22860 w 1288951"/>
                <a:gd name="connsiteY9-256" fmla="*/ 331539 h 496967"/>
                <a:gd name="connsiteX10-257" fmla="*/ 0 w 1288951"/>
                <a:gd name="connsiteY10-258" fmla="*/ 118125 h 496967"/>
                <a:gd name="connsiteX0-259" fmla="*/ 0 w 1288951"/>
                <a:gd name="connsiteY0-260" fmla="*/ 118125 h 496967"/>
                <a:gd name="connsiteX1-261" fmla="*/ 148605 w 1288951"/>
                <a:gd name="connsiteY1-262" fmla="*/ 0 h 496967"/>
                <a:gd name="connsiteX2-263" fmla="*/ 651803 w 1288951"/>
                <a:gd name="connsiteY2-264" fmla="*/ 123587 h 496967"/>
                <a:gd name="connsiteX3-265" fmla="*/ 1178446 w 1288951"/>
                <a:gd name="connsiteY3-266" fmla="*/ 0 h 496967"/>
                <a:gd name="connsiteX4-267" fmla="*/ 1288951 w 1288951"/>
                <a:gd name="connsiteY4-268" fmla="*/ 72405 h 496967"/>
                <a:gd name="connsiteX5-269" fmla="*/ 1288951 w 1288951"/>
                <a:gd name="connsiteY5-270" fmla="*/ 331539 h 496967"/>
                <a:gd name="connsiteX6-271" fmla="*/ 1224166 w 1288951"/>
                <a:gd name="connsiteY6-272" fmla="*/ 396324 h 496967"/>
                <a:gd name="connsiteX7-273" fmla="*/ 644183 w 1288951"/>
                <a:gd name="connsiteY7-274" fmla="*/ 496967 h 496967"/>
                <a:gd name="connsiteX8-275" fmla="*/ 87645 w 1288951"/>
                <a:gd name="connsiteY8-276" fmla="*/ 396324 h 496967"/>
                <a:gd name="connsiteX9-277" fmla="*/ 7620 w 1288951"/>
                <a:gd name="connsiteY9-278" fmla="*/ 255339 h 496967"/>
                <a:gd name="connsiteX10-279" fmla="*/ 0 w 1288951"/>
                <a:gd name="connsiteY10-280" fmla="*/ 118125 h 496967"/>
                <a:gd name="connsiteX0-281" fmla="*/ 0 w 1288951"/>
                <a:gd name="connsiteY0-282" fmla="*/ 118125 h 496967"/>
                <a:gd name="connsiteX1-283" fmla="*/ 148605 w 1288951"/>
                <a:gd name="connsiteY1-284" fmla="*/ 0 h 496967"/>
                <a:gd name="connsiteX2-285" fmla="*/ 651803 w 1288951"/>
                <a:gd name="connsiteY2-286" fmla="*/ 123587 h 496967"/>
                <a:gd name="connsiteX3-287" fmla="*/ 1178446 w 1288951"/>
                <a:gd name="connsiteY3-288" fmla="*/ 0 h 496967"/>
                <a:gd name="connsiteX4-289" fmla="*/ 1288951 w 1288951"/>
                <a:gd name="connsiteY4-290" fmla="*/ 72405 h 496967"/>
                <a:gd name="connsiteX5-291" fmla="*/ 1288951 w 1288951"/>
                <a:gd name="connsiteY5-292" fmla="*/ 331539 h 496967"/>
                <a:gd name="connsiteX6-293" fmla="*/ 1224166 w 1288951"/>
                <a:gd name="connsiteY6-294" fmla="*/ 396324 h 496967"/>
                <a:gd name="connsiteX7-295" fmla="*/ 644183 w 1288951"/>
                <a:gd name="connsiteY7-296" fmla="*/ 496967 h 496967"/>
                <a:gd name="connsiteX8-297" fmla="*/ 163845 w 1288951"/>
                <a:gd name="connsiteY8-298" fmla="*/ 396324 h 496967"/>
                <a:gd name="connsiteX9-299" fmla="*/ 7620 w 1288951"/>
                <a:gd name="connsiteY9-300" fmla="*/ 255339 h 496967"/>
                <a:gd name="connsiteX10-301" fmla="*/ 0 w 1288951"/>
                <a:gd name="connsiteY10-302" fmla="*/ 118125 h 496967"/>
                <a:gd name="connsiteX0-303" fmla="*/ 0 w 1334671"/>
                <a:gd name="connsiteY0-304" fmla="*/ 118125 h 496967"/>
                <a:gd name="connsiteX1-305" fmla="*/ 148605 w 1334671"/>
                <a:gd name="connsiteY1-306" fmla="*/ 0 h 496967"/>
                <a:gd name="connsiteX2-307" fmla="*/ 651803 w 1334671"/>
                <a:gd name="connsiteY2-308" fmla="*/ 123587 h 496967"/>
                <a:gd name="connsiteX3-309" fmla="*/ 1178446 w 1334671"/>
                <a:gd name="connsiteY3-310" fmla="*/ 0 h 496967"/>
                <a:gd name="connsiteX4-311" fmla="*/ 1334671 w 1334671"/>
                <a:gd name="connsiteY4-312" fmla="*/ 133365 h 496967"/>
                <a:gd name="connsiteX5-313" fmla="*/ 1288951 w 1334671"/>
                <a:gd name="connsiteY5-314" fmla="*/ 331539 h 496967"/>
                <a:gd name="connsiteX6-315" fmla="*/ 1224166 w 1334671"/>
                <a:gd name="connsiteY6-316" fmla="*/ 396324 h 496967"/>
                <a:gd name="connsiteX7-317" fmla="*/ 644183 w 1334671"/>
                <a:gd name="connsiteY7-318" fmla="*/ 496967 h 496967"/>
                <a:gd name="connsiteX8-319" fmla="*/ 163845 w 1334671"/>
                <a:gd name="connsiteY8-320" fmla="*/ 396324 h 496967"/>
                <a:gd name="connsiteX9-321" fmla="*/ 7620 w 1334671"/>
                <a:gd name="connsiteY9-322" fmla="*/ 255339 h 496967"/>
                <a:gd name="connsiteX10-323" fmla="*/ 0 w 1334671"/>
                <a:gd name="connsiteY10-324" fmla="*/ 118125 h 496967"/>
                <a:gd name="connsiteX0-325" fmla="*/ 0 w 1349911"/>
                <a:gd name="connsiteY0-326" fmla="*/ 118125 h 496967"/>
                <a:gd name="connsiteX1-327" fmla="*/ 148605 w 1349911"/>
                <a:gd name="connsiteY1-328" fmla="*/ 0 h 496967"/>
                <a:gd name="connsiteX2-329" fmla="*/ 651803 w 1349911"/>
                <a:gd name="connsiteY2-330" fmla="*/ 123587 h 496967"/>
                <a:gd name="connsiteX3-331" fmla="*/ 1178446 w 1349911"/>
                <a:gd name="connsiteY3-332" fmla="*/ 0 h 496967"/>
                <a:gd name="connsiteX4-333" fmla="*/ 1334671 w 1349911"/>
                <a:gd name="connsiteY4-334" fmla="*/ 133365 h 496967"/>
                <a:gd name="connsiteX5-335" fmla="*/ 1349911 w 1349911"/>
                <a:gd name="connsiteY5-336" fmla="*/ 262959 h 496967"/>
                <a:gd name="connsiteX6-337" fmla="*/ 1224166 w 1349911"/>
                <a:gd name="connsiteY6-338" fmla="*/ 396324 h 496967"/>
                <a:gd name="connsiteX7-339" fmla="*/ 644183 w 1349911"/>
                <a:gd name="connsiteY7-340" fmla="*/ 496967 h 496967"/>
                <a:gd name="connsiteX8-341" fmla="*/ 163845 w 1349911"/>
                <a:gd name="connsiteY8-342" fmla="*/ 396324 h 496967"/>
                <a:gd name="connsiteX9-343" fmla="*/ 7620 w 1349911"/>
                <a:gd name="connsiteY9-344" fmla="*/ 255339 h 496967"/>
                <a:gd name="connsiteX10-345" fmla="*/ 0 w 1349911"/>
                <a:gd name="connsiteY10-346" fmla="*/ 118125 h 496967"/>
                <a:gd name="connsiteX0-347" fmla="*/ 0 w 1349911"/>
                <a:gd name="connsiteY0-348" fmla="*/ 118125 h 496967"/>
                <a:gd name="connsiteX1-349" fmla="*/ 148605 w 1349911"/>
                <a:gd name="connsiteY1-350" fmla="*/ 0 h 496967"/>
                <a:gd name="connsiteX2-351" fmla="*/ 651803 w 1349911"/>
                <a:gd name="connsiteY2-352" fmla="*/ 123587 h 496967"/>
                <a:gd name="connsiteX3-353" fmla="*/ 1178446 w 1349911"/>
                <a:gd name="connsiteY3-354" fmla="*/ 0 h 496967"/>
                <a:gd name="connsiteX4-355" fmla="*/ 1334671 w 1349911"/>
                <a:gd name="connsiteY4-356" fmla="*/ 133365 h 496967"/>
                <a:gd name="connsiteX5-357" fmla="*/ 1349911 w 1349911"/>
                <a:gd name="connsiteY5-358" fmla="*/ 262959 h 496967"/>
                <a:gd name="connsiteX6-359" fmla="*/ 1147966 w 1349911"/>
                <a:gd name="connsiteY6-360" fmla="*/ 403944 h 496967"/>
                <a:gd name="connsiteX7-361" fmla="*/ 644183 w 1349911"/>
                <a:gd name="connsiteY7-362" fmla="*/ 496967 h 496967"/>
                <a:gd name="connsiteX8-363" fmla="*/ 163845 w 1349911"/>
                <a:gd name="connsiteY8-364" fmla="*/ 396324 h 496967"/>
                <a:gd name="connsiteX9-365" fmla="*/ 7620 w 1349911"/>
                <a:gd name="connsiteY9-366" fmla="*/ 255339 h 496967"/>
                <a:gd name="connsiteX10-367" fmla="*/ 0 w 1349911"/>
                <a:gd name="connsiteY10-368" fmla="*/ 118125 h 496967"/>
                <a:gd name="connsiteX0-369" fmla="*/ 0 w 1349911"/>
                <a:gd name="connsiteY0-370" fmla="*/ 118125 h 496967"/>
                <a:gd name="connsiteX1-371" fmla="*/ 148605 w 1349911"/>
                <a:gd name="connsiteY1-372" fmla="*/ 0 h 496967"/>
                <a:gd name="connsiteX2-373" fmla="*/ 651803 w 1349911"/>
                <a:gd name="connsiteY2-374" fmla="*/ 123587 h 496967"/>
                <a:gd name="connsiteX3-375" fmla="*/ 1178446 w 1349911"/>
                <a:gd name="connsiteY3-376" fmla="*/ 0 h 496967"/>
                <a:gd name="connsiteX4-377" fmla="*/ 1334671 w 1349911"/>
                <a:gd name="connsiteY4-378" fmla="*/ 133365 h 496967"/>
                <a:gd name="connsiteX5-379" fmla="*/ 1349911 w 1349911"/>
                <a:gd name="connsiteY5-380" fmla="*/ 262959 h 496967"/>
                <a:gd name="connsiteX6-381" fmla="*/ 1147966 w 1349911"/>
                <a:gd name="connsiteY6-382" fmla="*/ 403944 h 496967"/>
                <a:gd name="connsiteX7-383" fmla="*/ 644183 w 1349911"/>
                <a:gd name="connsiteY7-384" fmla="*/ 496967 h 496967"/>
                <a:gd name="connsiteX8-385" fmla="*/ 163845 w 1349911"/>
                <a:gd name="connsiteY8-386" fmla="*/ 396324 h 496967"/>
                <a:gd name="connsiteX9-387" fmla="*/ 7620 w 1349911"/>
                <a:gd name="connsiteY9-388" fmla="*/ 255339 h 496967"/>
                <a:gd name="connsiteX10-389" fmla="*/ 0 w 1349911"/>
                <a:gd name="connsiteY10-390" fmla="*/ 118125 h 496967"/>
                <a:gd name="connsiteX0-391" fmla="*/ 8237 w 1358148"/>
                <a:gd name="connsiteY0-392" fmla="*/ 118125 h 496967"/>
                <a:gd name="connsiteX1-393" fmla="*/ 156842 w 1358148"/>
                <a:gd name="connsiteY1-394" fmla="*/ 0 h 496967"/>
                <a:gd name="connsiteX2-395" fmla="*/ 660040 w 1358148"/>
                <a:gd name="connsiteY2-396" fmla="*/ 123587 h 496967"/>
                <a:gd name="connsiteX3-397" fmla="*/ 1186683 w 1358148"/>
                <a:gd name="connsiteY3-398" fmla="*/ 0 h 496967"/>
                <a:gd name="connsiteX4-399" fmla="*/ 1342908 w 1358148"/>
                <a:gd name="connsiteY4-400" fmla="*/ 133365 h 496967"/>
                <a:gd name="connsiteX5-401" fmla="*/ 1358148 w 1358148"/>
                <a:gd name="connsiteY5-402" fmla="*/ 262959 h 496967"/>
                <a:gd name="connsiteX6-403" fmla="*/ 1156203 w 1358148"/>
                <a:gd name="connsiteY6-404" fmla="*/ 403944 h 496967"/>
                <a:gd name="connsiteX7-405" fmla="*/ 652420 w 1358148"/>
                <a:gd name="connsiteY7-406" fmla="*/ 496967 h 496967"/>
                <a:gd name="connsiteX8-407" fmla="*/ 172082 w 1358148"/>
                <a:gd name="connsiteY8-408" fmla="*/ 396324 h 496967"/>
                <a:gd name="connsiteX9-409" fmla="*/ 15857 w 1358148"/>
                <a:gd name="connsiteY9-410" fmla="*/ 255339 h 496967"/>
                <a:gd name="connsiteX10-411" fmla="*/ 8237 w 1358148"/>
                <a:gd name="connsiteY10-412" fmla="*/ 118125 h 496967"/>
                <a:gd name="connsiteX0-413" fmla="*/ 11377 w 1361288"/>
                <a:gd name="connsiteY0-414" fmla="*/ 118125 h 496967"/>
                <a:gd name="connsiteX1-415" fmla="*/ 159982 w 1361288"/>
                <a:gd name="connsiteY1-416" fmla="*/ 0 h 496967"/>
                <a:gd name="connsiteX2-417" fmla="*/ 663180 w 1361288"/>
                <a:gd name="connsiteY2-418" fmla="*/ 123587 h 496967"/>
                <a:gd name="connsiteX3-419" fmla="*/ 1189823 w 1361288"/>
                <a:gd name="connsiteY3-420" fmla="*/ 0 h 496967"/>
                <a:gd name="connsiteX4-421" fmla="*/ 1346048 w 1361288"/>
                <a:gd name="connsiteY4-422" fmla="*/ 133365 h 496967"/>
                <a:gd name="connsiteX5-423" fmla="*/ 1361288 w 1361288"/>
                <a:gd name="connsiteY5-424" fmla="*/ 262959 h 496967"/>
                <a:gd name="connsiteX6-425" fmla="*/ 1159343 w 1361288"/>
                <a:gd name="connsiteY6-426" fmla="*/ 403944 h 496967"/>
                <a:gd name="connsiteX7-427" fmla="*/ 655560 w 1361288"/>
                <a:gd name="connsiteY7-428" fmla="*/ 496967 h 496967"/>
                <a:gd name="connsiteX8-429" fmla="*/ 175222 w 1361288"/>
                <a:gd name="connsiteY8-430" fmla="*/ 396324 h 496967"/>
                <a:gd name="connsiteX9-431" fmla="*/ 18997 w 1361288"/>
                <a:gd name="connsiteY9-432" fmla="*/ 255339 h 496967"/>
                <a:gd name="connsiteX10-433" fmla="*/ 11377 w 1361288"/>
                <a:gd name="connsiteY10-434" fmla="*/ 118125 h 496967"/>
                <a:gd name="connsiteX0-435" fmla="*/ 11377 w 1361288"/>
                <a:gd name="connsiteY0-436" fmla="*/ 118125 h 496967"/>
                <a:gd name="connsiteX1-437" fmla="*/ 159982 w 1361288"/>
                <a:gd name="connsiteY1-438" fmla="*/ 0 h 496967"/>
                <a:gd name="connsiteX2-439" fmla="*/ 663180 w 1361288"/>
                <a:gd name="connsiteY2-440" fmla="*/ 123587 h 496967"/>
                <a:gd name="connsiteX3-441" fmla="*/ 1189823 w 1361288"/>
                <a:gd name="connsiteY3-442" fmla="*/ 0 h 496967"/>
                <a:gd name="connsiteX4-443" fmla="*/ 1346048 w 1361288"/>
                <a:gd name="connsiteY4-444" fmla="*/ 133365 h 496967"/>
                <a:gd name="connsiteX5-445" fmla="*/ 1361288 w 1361288"/>
                <a:gd name="connsiteY5-446" fmla="*/ 262959 h 496967"/>
                <a:gd name="connsiteX6-447" fmla="*/ 1159343 w 1361288"/>
                <a:gd name="connsiteY6-448" fmla="*/ 403944 h 496967"/>
                <a:gd name="connsiteX7-449" fmla="*/ 655560 w 1361288"/>
                <a:gd name="connsiteY7-450" fmla="*/ 496967 h 496967"/>
                <a:gd name="connsiteX8-451" fmla="*/ 175222 w 1361288"/>
                <a:gd name="connsiteY8-452" fmla="*/ 396324 h 496967"/>
                <a:gd name="connsiteX9-453" fmla="*/ 18997 w 1361288"/>
                <a:gd name="connsiteY9-454" fmla="*/ 255339 h 496967"/>
                <a:gd name="connsiteX10-455" fmla="*/ 11377 w 1361288"/>
                <a:gd name="connsiteY10-456" fmla="*/ 118125 h 496967"/>
                <a:gd name="connsiteX0-457" fmla="*/ 24200 w 1374111"/>
                <a:gd name="connsiteY0-458" fmla="*/ 118125 h 496967"/>
                <a:gd name="connsiteX1-459" fmla="*/ 172805 w 1374111"/>
                <a:gd name="connsiteY1-460" fmla="*/ 0 h 496967"/>
                <a:gd name="connsiteX2-461" fmla="*/ 676003 w 1374111"/>
                <a:gd name="connsiteY2-462" fmla="*/ 123587 h 496967"/>
                <a:gd name="connsiteX3-463" fmla="*/ 1202646 w 1374111"/>
                <a:gd name="connsiteY3-464" fmla="*/ 0 h 496967"/>
                <a:gd name="connsiteX4-465" fmla="*/ 1358871 w 1374111"/>
                <a:gd name="connsiteY4-466" fmla="*/ 133365 h 496967"/>
                <a:gd name="connsiteX5-467" fmla="*/ 1374111 w 1374111"/>
                <a:gd name="connsiteY5-468" fmla="*/ 262959 h 496967"/>
                <a:gd name="connsiteX6-469" fmla="*/ 1172166 w 1374111"/>
                <a:gd name="connsiteY6-470" fmla="*/ 403944 h 496967"/>
                <a:gd name="connsiteX7-471" fmla="*/ 668383 w 1374111"/>
                <a:gd name="connsiteY7-472" fmla="*/ 496967 h 496967"/>
                <a:gd name="connsiteX8-473" fmla="*/ 188045 w 1374111"/>
                <a:gd name="connsiteY8-474" fmla="*/ 396324 h 496967"/>
                <a:gd name="connsiteX9-475" fmla="*/ 8008 w 1374111"/>
                <a:gd name="connsiteY9-476" fmla="*/ 255339 h 496967"/>
                <a:gd name="connsiteX10-477" fmla="*/ 24200 w 1374111"/>
                <a:gd name="connsiteY10-478" fmla="*/ 118125 h 496967"/>
                <a:gd name="connsiteX0-479" fmla="*/ 24200 w 1374111"/>
                <a:gd name="connsiteY0-480" fmla="*/ 118125 h 496967"/>
                <a:gd name="connsiteX1-481" fmla="*/ 172805 w 1374111"/>
                <a:gd name="connsiteY1-482" fmla="*/ 0 h 496967"/>
                <a:gd name="connsiteX2-483" fmla="*/ 676003 w 1374111"/>
                <a:gd name="connsiteY2-484" fmla="*/ 123587 h 496967"/>
                <a:gd name="connsiteX3-485" fmla="*/ 1202646 w 1374111"/>
                <a:gd name="connsiteY3-486" fmla="*/ 0 h 496967"/>
                <a:gd name="connsiteX4-487" fmla="*/ 1358871 w 1374111"/>
                <a:gd name="connsiteY4-488" fmla="*/ 133365 h 496967"/>
                <a:gd name="connsiteX5-489" fmla="*/ 1374111 w 1374111"/>
                <a:gd name="connsiteY5-490" fmla="*/ 262959 h 496967"/>
                <a:gd name="connsiteX6-491" fmla="*/ 1172166 w 1374111"/>
                <a:gd name="connsiteY6-492" fmla="*/ 403944 h 496967"/>
                <a:gd name="connsiteX7-493" fmla="*/ 668383 w 1374111"/>
                <a:gd name="connsiteY7-494" fmla="*/ 496967 h 496967"/>
                <a:gd name="connsiteX8-495" fmla="*/ 188045 w 1374111"/>
                <a:gd name="connsiteY8-496" fmla="*/ 396324 h 496967"/>
                <a:gd name="connsiteX9-497" fmla="*/ 8008 w 1374111"/>
                <a:gd name="connsiteY9-498" fmla="*/ 255339 h 496967"/>
                <a:gd name="connsiteX10-499" fmla="*/ 24200 w 1374111"/>
                <a:gd name="connsiteY10-500" fmla="*/ 118125 h 496967"/>
                <a:gd name="connsiteX0-501" fmla="*/ 17852 w 1367763"/>
                <a:gd name="connsiteY0-502" fmla="*/ 118125 h 496967"/>
                <a:gd name="connsiteX1-503" fmla="*/ 166457 w 1367763"/>
                <a:gd name="connsiteY1-504" fmla="*/ 0 h 496967"/>
                <a:gd name="connsiteX2-505" fmla="*/ 669655 w 1367763"/>
                <a:gd name="connsiteY2-506" fmla="*/ 123587 h 496967"/>
                <a:gd name="connsiteX3-507" fmla="*/ 1196298 w 1367763"/>
                <a:gd name="connsiteY3-508" fmla="*/ 0 h 496967"/>
                <a:gd name="connsiteX4-509" fmla="*/ 1352523 w 1367763"/>
                <a:gd name="connsiteY4-510" fmla="*/ 133365 h 496967"/>
                <a:gd name="connsiteX5-511" fmla="*/ 1367763 w 1367763"/>
                <a:gd name="connsiteY5-512" fmla="*/ 262959 h 496967"/>
                <a:gd name="connsiteX6-513" fmla="*/ 1165818 w 1367763"/>
                <a:gd name="connsiteY6-514" fmla="*/ 403944 h 496967"/>
                <a:gd name="connsiteX7-515" fmla="*/ 662035 w 1367763"/>
                <a:gd name="connsiteY7-516" fmla="*/ 496967 h 496967"/>
                <a:gd name="connsiteX8-517" fmla="*/ 181697 w 1367763"/>
                <a:gd name="connsiteY8-518" fmla="*/ 396324 h 496967"/>
                <a:gd name="connsiteX9-519" fmla="*/ 1660 w 1367763"/>
                <a:gd name="connsiteY9-520" fmla="*/ 255339 h 496967"/>
                <a:gd name="connsiteX10-521" fmla="*/ 17852 w 1367763"/>
                <a:gd name="connsiteY10-522" fmla="*/ 118125 h 496967"/>
                <a:gd name="connsiteX0-523" fmla="*/ 17852 w 1367763"/>
                <a:gd name="connsiteY0-524" fmla="*/ 118125 h 496967"/>
                <a:gd name="connsiteX1-525" fmla="*/ 166457 w 1367763"/>
                <a:gd name="connsiteY1-526" fmla="*/ 0 h 496967"/>
                <a:gd name="connsiteX2-527" fmla="*/ 669655 w 1367763"/>
                <a:gd name="connsiteY2-528" fmla="*/ 123587 h 496967"/>
                <a:gd name="connsiteX3-529" fmla="*/ 1196298 w 1367763"/>
                <a:gd name="connsiteY3-530" fmla="*/ 0 h 496967"/>
                <a:gd name="connsiteX4-531" fmla="*/ 1352523 w 1367763"/>
                <a:gd name="connsiteY4-532" fmla="*/ 133365 h 496967"/>
                <a:gd name="connsiteX5-533" fmla="*/ 1367763 w 1367763"/>
                <a:gd name="connsiteY5-534" fmla="*/ 262959 h 496967"/>
                <a:gd name="connsiteX6-535" fmla="*/ 1165818 w 1367763"/>
                <a:gd name="connsiteY6-536" fmla="*/ 403944 h 496967"/>
                <a:gd name="connsiteX7-537" fmla="*/ 662035 w 1367763"/>
                <a:gd name="connsiteY7-538" fmla="*/ 496967 h 496967"/>
                <a:gd name="connsiteX8-539" fmla="*/ 179315 w 1367763"/>
                <a:gd name="connsiteY8-540" fmla="*/ 422517 h 496967"/>
                <a:gd name="connsiteX9-541" fmla="*/ 1660 w 1367763"/>
                <a:gd name="connsiteY9-542" fmla="*/ 255339 h 496967"/>
                <a:gd name="connsiteX10-543" fmla="*/ 17852 w 1367763"/>
                <a:gd name="connsiteY10-544" fmla="*/ 118125 h 496967"/>
                <a:gd name="connsiteX0-545" fmla="*/ 17852 w 1367763"/>
                <a:gd name="connsiteY0-546" fmla="*/ 118125 h 496967"/>
                <a:gd name="connsiteX1-547" fmla="*/ 166457 w 1367763"/>
                <a:gd name="connsiteY1-548" fmla="*/ 0 h 496967"/>
                <a:gd name="connsiteX2-549" fmla="*/ 669655 w 1367763"/>
                <a:gd name="connsiteY2-550" fmla="*/ 123587 h 496967"/>
                <a:gd name="connsiteX3-551" fmla="*/ 1196298 w 1367763"/>
                <a:gd name="connsiteY3-552" fmla="*/ 0 h 496967"/>
                <a:gd name="connsiteX4-553" fmla="*/ 1352523 w 1367763"/>
                <a:gd name="connsiteY4-554" fmla="*/ 133365 h 496967"/>
                <a:gd name="connsiteX5-555" fmla="*/ 1367763 w 1367763"/>
                <a:gd name="connsiteY5-556" fmla="*/ 262959 h 496967"/>
                <a:gd name="connsiteX6-557" fmla="*/ 1165818 w 1367763"/>
                <a:gd name="connsiteY6-558" fmla="*/ 403944 h 496967"/>
                <a:gd name="connsiteX7-559" fmla="*/ 662035 w 1367763"/>
                <a:gd name="connsiteY7-560" fmla="*/ 496967 h 496967"/>
                <a:gd name="connsiteX8-561" fmla="*/ 179315 w 1367763"/>
                <a:gd name="connsiteY8-562" fmla="*/ 422517 h 496967"/>
                <a:gd name="connsiteX9-563" fmla="*/ 1660 w 1367763"/>
                <a:gd name="connsiteY9-564" fmla="*/ 255339 h 496967"/>
                <a:gd name="connsiteX10-565" fmla="*/ 17852 w 1367763"/>
                <a:gd name="connsiteY10-566" fmla="*/ 118125 h 496967"/>
                <a:gd name="connsiteX0-567" fmla="*/ 17852 w 1367763"/>
                <a:gd name="connsiteY0-568" fmla="*/ 118125 h 496967"/>
                <a:gd name="connsiteX1-569" fmla="*/ 166457 w 1367763"/>
                <a:gd name="connsiteY1-570" fmla="*/ 0 h 496967"/>
                <a:gd name="connsiteX2-571" fmla="*/ 669655 w 1367763"/>
                <a:gd name="connsiteY2-572" fmla="*/ 123587 h 496967"/>
                <a:gd name="connsiteX3-573" fmla="*/ 1196298 w 1367763"/>
                <a:gd name="connsiteY3-574" fmla="*/ 0 h 496967"/>
                <a:gd name="connsiteX4-575" fmla="*/ 1352523 w 1367763"/>
                <a:gd name="connsiteY4-576" fmla="*/ 133365 h 496967"/>
                <a:gd name="connsiteX5-577" fmla="*/ 1367763 w 1367763"/>
                <a:gd name="connsiteY5-578" fmla="*/ 262959 h 496967"/>
                <a:gd name="connsiteX6-579" fmla="*/ 1165818 w 1367763"/>
                <a:gd name="connsiteY6-580" fmla="*/ 403944 h 496967"/>
                <a:gd name="connsiteX7-581" fmla="*/ 662035 w 1367763"/>
                <a:gd name="connsiteY7-582" fmla="*/ 496967 h 496967"/>
                <a:gd name="connsiteX8-583" fmla="*/ 179315 w 1367763"/>
                <a:gd name="connsiteY8-584" fmla="*/ 422517 h 496967"/>
                <a:gd name="connsiteX9-585" fmla="*/ 1660 w 1367763"/>
                <a:gd name="connsiteY9-586" fmla="*/ 255339 h 496967"/>
                <a:gd name="connsiteX10-587" fmla="*/ 17852 w 1367763"/>
                <a:gd name="connsiteY10-588" fmla="*/ 118125 h 496967"/>
                <a:gd name="connsiteX0-589" fmla="*/ 17852 w 1367763"/>
                <a:gd name="connsiteY0-590" fmla="*/ 118125 h 496967"/>
                <a:gd name="connsiteX1-591" fmla="*/ 166457 w 1367763"/>
                <a:gd name="connsiteY1-592" fmla="*/ 0 h 496967"/>
                <a:gd name="connsiteX2-593" fmla="*/ 669655 w 1367763"/>
                <a:gd name="connsiteY2-594" fmla="*/ 123587 h 496967"/>
                <a:gd name="connsiteX3-595" fmla="*/ 1196298 w 1367763"/>
                <a:gd name="connsiteY3-596" fmla="*/ 0 h 496967"/>
                <a:gd name="connsiteX4-597" fmla="*/ 1352523 w 1367763"/>
                <a:gd name="connsiteY4-598" fmla="*/ 133365 h 496967"/>
                <a:gd name="connsiteX5-599" fmla="*/ 1367763 w 1367763"/>
                <a:gd name="connsiteY5-600" fmla="*/ 262959 h 496967"/>
                <a:gd name="connsiteX6-601" fmla="*/ 1172962 w 1367763"/>
                <a:gd name="connsiteY6-602" fmla="*/ 427757 h 496967"/>
                <a:gd name="connsiteX7-603" fmla="*/ 662035 w 1367763"/>
                <a:gd name="connsiteY7-604" fmla="*/ 496967 h 496967"/>
                <a:gd name="connsiteX8-605" fmla="*/ 179315 w 1367763"/>
                <a:gd name="connsiteY8-606" fmla="*/ 422517 h 496967"/>
                <a:gd name="connsiteX9-607" fmla="*/ 1660 w 1367763"/>
                <a:gd name="connsiteY9-608" fmla="*/ 255339 h 496967"/>
                <a:gd name="connsiteX10-609" fmla="*/ 17852 w 1367763"/>
                <a:gd name="connsiteY10-610" fmla="*/ 118125 h 496967"/>
                <a:gd name="connsiteX0-611" fmla="*/ 17852 w 1367763"/>
                <a:gd name="connsiteY0-612" fmla="*/ 118125 h 496967"/>
                <a:gd name="connsiteX1-613" fmla="*/ 166457 w 1367763"/>
                <a:gd name="connsiteY1-614" fmla="*/ 0 h 496967"/>
                <a:gd name="connsiteX2-615" fmla="*/ 669655 w 1367763"/>
                <a:gd name="connsiteY2-616" fmla="*/ 123587 h 496967"/>
                <a:gd name="connsiteX3-617" fmla="*/ 1196298 w 1367763"/>
                <a:gd name="connsiteY3-618" fmla="*/ 0 h 496967"/>
                <a:gd name="connsiteX4-619" fmla="*/ 1352523 w 1367763"/>
                <a:gd name="connsiteY4-620" fmla="*/ 133365 h 496967"/>
                <a:gd name="connsiteX5-621" fmla="*/ 1367763 w 1367763"/>
                <a:gd name="connsiteY5-622" fmla="*/ 262959 h 496967"/>
                <a:gd name="connsiteX6-623" fmla="*/ 1172962 w 1367763"/>
                <a:gd name="connsiteY6-624" fmla="*/ 427757 h 496967"/>
                <a:gd name="connsiteX7-625" fmla="*/ 662035 w 1367763"/>
                <a:gd name="connsiteY7-626" fmla="*/ 496967 h 496967"/>
                <a:gd name="connsiteX8-627" fmla="*/ 179315 w 1367763"/>
                <a:gd name="connsiteY8-628" fmla="*/ 422517 h 496967"/>
                <a:gd name="connsiteX9-629" fmla="*/ 1660 w 1367763"/>
                <a:gd name="connsiteY9-630" fmla="*/ 255339 h 496967"/>
                <a:gd name="connsiteX10-631" fmla="*/ 17852 w 1367763"/>
                <a:gd name="connsiteY10-632" fmla="*/ 118125 h 496967"/>
                <a:gd name="connsiteX0-633" fmla="*/ 17852 w 1373025"/>
                <a:gd name="connsiteY0-634" fmla="*/ 118125 h 496967"/>
                <a:gd name="connsiteX1-635" fmla="*/ 166457 w 1373025"/>
                <a:gd name="connsiteY1-636" fmla="*/ 0 h 496967"/>
                <a:gd name="connsiteX2-637" fmla="*/ 669655 w 1373025"/>
                <a:gd name="connsiteY2-638" fmla="*/ 123587 h 496967"/>
                <a:gd name="connsiteX3-639" fmla="*/ 1196298 w 1373025"/>
                <a:gd name="connsiteY3-640" fmla="*/ 0 h 496967"/>
                <a:gd name="connsiteX4-641" fmla="*/ 1352523 w 1373025"/>
                <a:gd name="connsiteY4-642" fmla="*/ 133365 h 496967"/>
                <a:gd name="connsiteX5-643" fmla="*/ 1367763 w 1373025"/>
                <a:gd name="connsiteY5-644" fmla="*/ 262959 h 496967"/>
                <a:gd name="connsiteX6-645" fmla="*/ 1172962 w 1373025"/>
                <a:gd name="connsiteY6-646" fmla="*/ 427757 h 496967"/>
                <a:gd name="connsiteX7-647" fmla="*/ 662035 w 1373025"/>
                <a:gd name="connsiteY7-648" fmla="*/ 496967 h 496967"/>
                <a:gd name="connsiteX8-649" fmla="*/ 179315 w 1373025"/>
                <a:gd name="connsiteY8-650" fmla="*/ 422517 h 496967"/>
                <a:gd name="connsiteX9-651" fmla="*/ 1660 w 1373025"/>
                <a:gd name="connsiteY9-652" fmla="*/ 255339 h 496967"/>
                <a:gd name="connsiteX10-653" fmla="*/ 17852 w 1373025"/>
                <a:gd name="connsiteY10-654" fmla="*/ 118125 h 496967"/>
                <a:gd name="connsiteX0-655" fmla="*/ 17852 w 1373025"/>
                <a:gd name="connsiteY0-656" fmla="*/ 118125 h 496967"/>
                <a:gd name="connsiteX1-657" fmla="*/ 166457 w 1373025"/>
                <a:gd name="connsiteY1-658" fmla="*/ 0 h 496967"/>
                <a:gd name="connsiteX2-659" fmla="*/ 669655 w 1373025"/>
                <a:gd name="connsiteY2-660" fmla="*/ 123587 h 496967"/>
                <a:gd name="connsiteX3-661" fmla="*/ 1196298 w 1373025"/>
                <a:gd name="connsiteY3-662" fmla="*/ 0 h 496967"/>
                <a:gd name="connsiteX4-663" fmla="*/ 1352523 w 1373025"/>
                <a:gd name="connsiteY4-664" fmla="*/ 133365 h 496967"/>
                <a:gd name="connsiteX5-665" fmla="*/ 1367763 w 1373025"/>
                <a:gd name="connsiteY5-666" fmla="*/ 262959 h 496967"/>
                <a:gd name="connsiteX6-667" fmla="*/ 1172962 w 1373025"/>
                <a:gd name="connsiteY6-668" fmla="*/ 427757 h 496967"/>
                <a:gd name="connsiteX7-669" fmla="*/ 662035 w 1373025"/>
                <a:gd name="connsiteY7-670" fmla="*/ 496967 h 496967"/>
                <a:gd name="connsiteX8-671" fmla="*/ 179315 w 1373025"/>
                <a:gd name="connsiteY8-672" fmla="*/ 422517 h 496967"/>
                <a:gd name="connsiteX9-673" fmla="*/ 1660 w 1373025"/>
                <a:gd name="connsiteY9-674" fmla="*/ 255339 h 496967"/>
                <a:gd name="connsiteX10-675" fmla="*/ 17852 w 1373025"/>
                <a:gd name="connsiteY10-676" fmla="*/ 118125 h 496967"/>
                <a:gd name="connsiteX0-677" fmla="*/ 17852 w 1373025"/>
                <a:gd name="connsiteY0-678" fmla="*/ 118125 h 496967"/>
                <a:gd name="connsiteX1-679" fmla="*/ 166457 w 1373025"/>
                <a:gd name="connsiteY1-680" fmla="*/ 0 h 496967"/>
                <a:gd name="connsiteX2-681" fmla="*/ 669655 w 1373025"/>
                <a:gd name="connsiteY2-682" fmla="*/ 123587 h 496967"/>
                <a:gd name="connsiteX3-683" fmla="*/ 1196298 w 1373025"/>
                <a:gd name="connsiteY3-684" fmla="*/ 0 h 496967"/>
                <a:gd name="connsiteX4-685" fmla="*/ 1352523 w 1373025"/>
                <a:gd name="connsiteY4-686" fmla="*/ 133365 h 496967"/>
                <a:gd name="connsiteX5-687" fmla="*/ 1367763 w 1373025"/>
                <a:gd name="connsiteY5-688" fmla="*/ 262959 h 496967"/>
                <a:gd name="connsiteX6-689" fmla="*/ 1172962 w 1373025"/>
                <a:gd name="connsiteY6-690" fmla="*/ 427757 h 496967"/>
                <a:gd name="connsiteX7-691" fmla="*/ 662035 w 1373025"/>
                <a:gd name="connsiteY7-692" fmla="*/ 496967 h 496967"/>
                <a:gd name="connsiteX8-693" fmla="*/ 179315 w 1373025"/>
                <a:gd name="connsiteY8-694" fmla="*/ 422517 h 496967"/>
                <a:gd name="connsiteX9-695" fmla="*/ 1660 w 1373025"/>
                <a:gd name="connsiteY9-696" fmla="*/ 255339 h 496967"/>
                <a:gd name="connsiteX10-697" fmla="*/ 17852 w 1373025"/>
                <a:gd name="connsiteY10-698" fmla="*/ 118125 h 496967"/>
                <a:gd name="connsiteX0-699" fmla="*/ 17852 w 1374896"/>
                <a:gd name="connsiteY0-700" fmla="*/ 118125 h 496967"/>
                <a:gd name="connsiteX1-701" fmla="*/ 166457 w 1374896"/>
                <a:gd name="connsiteY1-702" fmla="*/ 0 h 496967"/>
                <a:gd name="connsiteX2-703" fmla="*/ 669655 w 1374896"/>
                <a:gd name="connsiteY2-704" fmla="*/ 123587 h 496967"/>
                <a:gd name="connsiteX3-705" fmla="*/ 1196298 w 1374896"/>
                <a:gd name="connsiteY3-706" fmla="*/ 0 h 496967"/>
                <a:gd name="connsiteX4-707" fmla="*/ 1352523 w 1374896"/>
                <a:gd name="connsiteY4-708" fmla="*/ 133365 h 496967"/>
                <a:gd name="connsiteX5-709" fmla="*/ 1367763 w 1374896"/>
                <a:gd name="connsiteY5-710" fmla="*/ 262959 h 496967"/>
                <a:gd name="connsiteX6-711" fmla="*/ 1172962 w 1374896"/>
                <a:gd name="connsiteY6-712" fmla="*/ 427757 h 496967"/>
                <a:gd name="connsiteX7-713" fmla="*/ 662035 w 1374896"/>
                <a:gd name="connsiteY7-714" fmla="*/ 496967 h 496967"/>
                <a:gd name="connsiteX8-715" fmla="*/ 179315 w 1374896"/>
                <a:gd name="connsiteY8-716" fmla="*/ 422517 h 496967"/>
                <a:gd name="connsiteX9-717" fmla="*/ 1660 w 1374896"/>
                <a:gd name="connsiteY9-718" fmla="*/ 255339 h 496967"/>
                <a:gd name="connsiteX10-719" fmla="*/ 17852 w 1374896"/>
                <a:gd name="connsiteY10-720" fmla="*/ 118125 h 496967"/>
                <a:gd name="connsiteX0-721" fmla="*/ 17852 w 1374896"/>
                <a:gd name="connsiteY0-722" fmla="*/ 118125 h 496967"/>
                <a:gd name="connsiteX1-723" fmla="*/ 166457 w 1374896"/>
                <a:gd name="connsiteY1-724" fmla="*/ 0 h 496967"/>
                <a:gd name="connsiteX2-725" fmla="*/ 669655 w 1374896"/>
                <a:gd name="connsiteY2-726" fmla="*/ 123587 h 496967"/>
                <a:gd name="connsiteX3-727" fmla="*/ 1258210 w 1374896"/>
                <a:gd name="connsiteY3-728" fmla="*/ 9525 h 496967"/>
                <a:gd name="connsiteX4-729" fmla="*/ 1352523 w 1374896"/>
                <a:gd name="connsiteY4-730" fmla="*/ 133365 h 496967"/>
                <a:gd name="connsiteX5-731" fmla="*/ 1367763 w 1374896"/>
                <a:gd name="connsiteY5-732" fmla="*/ 262959 h 496967"/>
                <a:gd name="connsiteX6-733" fmla="*/ 1172962 w 1374896"/>
                <a:gd name="connsiteY6-734" fmla="*/ 427757 h 496967"/>
                <a:gd name="connsiteX7-735" fmla="*/ 662035 w 1374896"/>
                <a:gd name="connsiteY7-736" fmla="*/ 496967 h 496967"/>
                <a:gd name="connsiteX8-737" fmla="*/ 179315 w 1374896"/>
                <a:gd name="connsiteY8-738" fmla="*/ 422517 h 496967"/>
                <a:gd name="connsiteX9-739" fmla="*/ 1660 w 1374896"/>
                <a:gd name="connsiteY9-740" fmla="*/ 255339 h 496967"/>
                <a:gd name="connsiteX10-741" fmla="*/ 17852 w 1374896"/>
                <a:gd name="connsiteY10-742" fmla="*/ 118125 h 496967"/>
                <a:gd name="connsiteX0-743" fmla="*/ 17852 w 1374896"/>
                <a:gd name="connsiteY0-744" fmla="*/ 118125 h 496967"/>
                <a:gd name="connsiteX1-745" fmla="*/ 166457 w 1374896"/>
                <a:gd name="connsiteY1-746" fmla="*/ 0 h 496967"/>
                <a:gd name="connsiteX2-747" fmla="*/ 669655 w 1374896"/>
                <a:gd name="connsiteY2-748" fmla="*/ 123587 h 496967"/>
                <a:gd name="connsiteX3-749" fmla="*/ 1258210 w 1374896"/>
                <a:gd name="connsiteY3-750" fmla="*/ 9525 h 496967"/>
                <a:gd name="connsiteX4-751" fmla="*/ 1352523 w 1374896"/>
                <a:gd name="connsiteY4-752" fmla="*/ 133365 h 496967"/>
                <a:gd name="connsiteX5-753" fmla="*/ 1367763 w 1374896"/>
                <a:gd name="connsiteY5-754" fmla="*/ 262959 h 496967"/>
                <a:gd name="connsiteX6-755" fmla="*/ 1172962 w 1374896"/>
                <a:gd name="connsiteY6-756" fmla="*/ 427757 h 496967"/>
                <a:gd name="connsiteX7-757" fmla="*/ 662035 w 1374896"/>
                <a:gd name="connsiteY7-758" fmla="*/ 496967 h 496967"/>
                <a:gd name="connsiteX8-759" fmla="*/ 179315 w 1374896"/>
                <a:gd name="connsiteY8-760" fmla="*/ 422517 h 496967"/>
                <a:gd name="connsiteX9-761" fmla="*/ 1660 w 1374896"/>
                <a:gd name="connsiteY9-762" fmla="*/ 255339 h 496967"/>
                <a:gd name="connsiteX10-763" fmla="*/ 17852 w 1374896"/>
                <a:gd name="connsiteY10-764" fmla="*/ 118125 h 496967"/>
                <a:gd name="connsiteX0-765" fmla="*/ 17852 w 1374896"/>
                <a:gd name="connsiteY0-766" fmla="*/ 118125 h 496967"/>
                <a:gd name="connsiteX1-767" fmla="*/ 166457 w 1374896"/>
                <a:gd name="connsiteY1-768" fmla="*/ 0 h 496967"/>
                <a:gd name="connsiteX2-769" fmla="*/ 669655 w 1374896"/>
                <a:gd name="connsiteY2-770" fmla="*/ 123587 h 496967"/>
                <a:gd name="connsiteX3-771" fmla="*/ 1241541 w 1374896"/>
                <a:gd name="connsiteY3-772" fmla="*/ 30956 h 496967"/>
                <a:gd name="connsiteX4-773" fmla="*/ 1352523 w 1374896"/>
                <a:gd name="connsiteY4-774" fmla="*/ 133365 h 496967"/>
                <a:gd name="connsiteX5-775" fmla="*/ 1367763 w 1374896"/>
                <a:gd name="connsiteY5-776" fmla="*/ 262959 h 496967"/>
                <a:gd name="connsiteX6-777" fmla="*/ 1172962 w 1374896"/>
                <a:gd name="connsiteY6-778" fmla="*/ 427757 h 496967"/>
                <a:gd name="connsiteX7-779" fmla="*/ 662035 w 1374896"/>
                <a:gd name="connsiteY7-780" fmla="*/ 496967 h 496967"/>
                <a:gd name="connsiteX8-781" fmla="*/ 179315 w 1374896"/>
                <a:gd name="connsiteY8-782" fmla="*/ 422517 h 496967"/>
                <a:gd name="connsiteX9-783" fmla="*/ 1660 w 1374896"/>
                <a:gd name="connsiteY9-784" fmla="*/ 255339 h 496967"/>
                <a:gd name="connsiteX10-785" fmla="*/ 17852 w 1374896"/>
                <a:gd name="connsiteY10-786" fmla="*/ 118125 h 496967"/>
                <a:gd name="connsiteX0-787" fmla="*/ 17852 w 1374896"/>
                <a:gd name="connsiteY0-788" fmla="*/ 118125 h 496967"/>
                <a:gd name="connsiteX1-789" fmla="*/ 166457 w 1374896"/>
                <a:gd name="connsiteY1-790" fmla="*/ 0 h 496967"/>
                <a:gd name="connsiteX2-791" fmla="*/ 669655 w 1374896"/>
                <a:gd name="connsiteY2-792" fmla="*/ 123587 h 496967"/>
                <a:gd name="connsiteX3-793" fmla="*/ 1241541 w 1374896"/>
                <a:gd name="connsiteY3-794" fmla="*/ 30956 h 496967"/>
                <a:gd name="connsiteX4-795" fmla="*/ 1352523 w 1374896"/>
                <a:gd name="connsiteY4-796" fmla="*/ 133365 h 496967"/>
                <a:gd name="connsiteX5-797" fmla="*/ 1367763 w 1374896"/>
                <a:gd name="connsiteY5-798" fmla="*/ 262959 h 496967"/>
                <a:gd name="connsiteX6-799" fmla="*/ 1172962 w 1374896"/>
                <a:gd name="connsiteY6-800" fmla="*/ 427757 h 496967"/>
                <a:gd name="connsiteX7-801" fmla="*/ 662035 w 1374896"/>
                <a:gd name="connsiteY7-802" fmla="*/ 496967 h 496967"/>
                <a:gd name="connsiteX8-803" fmla="*/ 179315 w 1374896"/>
                <a:gd name="connsiteY8-804" fmla="*/ 422517 h 496967"/>
                <a:gd name="connsiteX9-805" fmla="*/ 1660 w 1374896"/>
                <a:gd name="connsiteY9-806" fmla="*/ 255339 h 496967"/>
                <a:gd name="connsiteX10-807" fmla="*/ 17852 w 1374896"/>
                <a:gd name="connsiteY10-808" fmla="*/ 118125 h 496967"/>
                <a:gd name="connsiteX0-809" fmla="*/ 17852 w 1374896"/>
                <a:gd name="connsiteY0-810" fmla="*/ 118125 h 496967"/>
                <a:gd name="connsiteX1-811" fmla="*/ 166457 w 1374896"/>
                <a:gd name="connsiteY1-812" fmla="*/ 0 h 496967"/>
                <a:gd name="connsiteX2-813" fmla="*/ 669655 w 1374896"/>
                <a:gd name="connsiteY2-814" fmla="*/ 123587 h 496967"/>
                <a:gd name="connsiteX3-815" fmla="*/ 1241541 w 1374896"/>
                <a:gd name="connsiteY3-816" fmla="*/ 30956 h 496967"/>
                <a:gd name="connsiteX4-817" fmla="*/ 1352523 w 1374896"/>
                <a:gd name="connsiteY4-818" fmla="*/ 133365 h 496967"/>
                <a:gd name="connsiteX5-819" fmla="*/ 1367763 w 1374896"/>
                <a:gd name="connsiteY5-820" fmla="*/ 262959 h 496967"/>
                <a:gd name="connsiteX6-821" fmla="*/ 1172962 w 1374896"/>
                <a:gd name="connsiteY6-822" fmla="*/ 427757 h 496967"/>
                <a:gd name="connsiteX7-823" fmla="*/ 662035 w 1374896"/>
                <a:gd name="connsiteY7-824" fmla="*/ 496967 h 496967"/>
                <a:gd name="connsiteX8-825" fmla="*/ 179315 w 1374896"/>
                <a:gd name="connsiteY8-826" fmla="*/ 422517 h 496967"/>
                <a:gd name="connsiteX9-827" fmla="*/ 1660 w 1374896"/>
                <a:gd name="connsiteY9-828" fmla="*/ 255339 h 496967"/>
                <a:gd name="connsiteX10-829" fmla="*/ 17852 w 1374896"/>
                <a:gd name="connsiteY10-830" fmla="*/ 118125 h 496967"/>
                <a:gd name="connsiteX0-831" fmla="*/ 17852 w 1376126"/>
                <a:gd name="connsiteY0-832" fmla="*/ 118125 h 496967"/>
                <a:gd name="connsiteX1-833" fmla="*/ 166457 w 1376126"/>
                <a:gd name="connsiteY1-834" fmla="*/ 0 h 496967"/>
                <a:gd name="connsiteX2-835" fmla="*/ 669655 w 1376126"/>
                <a:gd name="connsiteY2-836" fmla="*/ 123587 h 496967"/>
                <a:gd name="connsiteX3-837" fmla="*/ 1241541 w 1376126"/>
                <a:gd name="connsiteY3-838" fmla="*/ 30956 h 496967"/>
                <a:gd name="connsiteX4-839" fmla="*/ 1357285 w 1376126"/>
                <a:gd name="connsiteY4-840" fmla="*/ 119077 h 496967"/>
                <a:gd name="connsiteX5-841" fmla="*/ 1367763 w 1376126"/>
                <a:gd name="connsiteY5-842" fmla="*/ 262959 h 496967"/>
                <a:gd name="connsiteX6-843" fmla="*/ 1172962 w 1376126"/>
                <a:gd name="connsiteY6-844" fmla="*/ 427757 h 496967"/>
                <a:gd name="connsiteX7-845" fmla="*/ 662035 w 1376126"/>
                <a:gd name="connsiteY7-846" fmla="*/ 496967 h 496967"/>
                <a:gd name="connsiteX8-847" fmla="*/ 179315 w 1376126"/>
                <a:gd name="connsiteY8-848" fmla="*/ 422517 h 496967"/>
                <a:gd name="connsiteX9-849" fmla="*/ 1660 w 1376126"/>
                <a:gd name="connsiteY9-850" fmla="*/ 255339 h 496967"/>
                <a:gd name="connsiteX10-851" fmla="*/ 17852 w 1376126"/>
                <a:gd name="connsiteY10-852" fmla="*/ 118125 h 496967"/>
                <a:gd name="connsiteX0-853" fmla="*/ 17852 w 1376126"/>
                <a:gd name="connsiteY0-854" fmla="*/ 118125 h 496967"/>
                <a:gd name="connsiteX1-855" fmla="*/ 166457 w 1376126"/>
                <a:gd name="connsiteY1-856" fmla="*/ 0 h 496967"/>
                <a:gd name="connsiteX2-857" fmla="*/ 669655 w 1376126"/>
                <a:gd name="connsiteY2-858" fmla="*/ 123587 h 496967"/>
                <a:gd name="connsiteX3-859" fmla="*/ 1241541 w 1376126"/>
                <a:gd name="connsiteY3-860" fmla="*/ 30956 h 496967"/>
                <a:gd name="connsiteX4-861" fmla="*/ 1357285 w 1376126"/>
                <a:gd name="connsiteY4-862" fmla="*/ 119077 h 496967"/>
                <a:gd name="connsiteX5-863" fmla="*/ 1367763 w 1376126"/>
                <a:gd name="connsiteY5-864" fmla="*/ 284391 h 496967"/>
                <a:gd name="connsiteX6-865" fmla="*/ 1172962 w 1376126"/>
                <a:gd name="connsiteY6-866" fmla="*/ 427757 h 496967"/>
                <a:gd name="connsiteX7-867" fmla="*/ 662035 w 1376126"/>
                <a:gd name="connsiteY7-868" fmla="*/ 496967 h 496967"/>
                <a:gd name="connsiteX8-869" fmla="*/ 179315 w 1376126"/>
                <a:gd name="connsiteY8-870" fmla="*/ 422517 h 496967"/>
                <a:gd name="connsiteX9-871" fmla="*/ 1660 w 1376126"/>
                <a:gd name="connsiteY9-872" fmla="*/ 255339 h 496967"/>
                <a:gd name="connsiteX10-873" fmla="*/ 17852 w 1376126"/>
                <a:gd name="connsiteY10-874" fmla="*/ 118125 h 496967"/>
                <a:gd name="connsiteX0-875" fmla="*/ 17852 w 1376126"/>
                <a:gd name="connsiteY0-876" fmla="*/ 118125 h 496967"/>
                <a:gd name="connsiteX1-877" fmla="*/ 166457 w 1376126"/>
                <a:gd name="connsiteY1-878" fmla="*/ 0 h 496967"/>
                <a:gd name="connsiteX2-879" fmla="*/ 669655 w 1376126"/>
                <a:gd name="connsiteY2-880" fmla="*/ 123587 h 496967"/>
                <a:gd name="connsiteX3-881" fmla="*/ 1241541 w 1376126"/>
                <a:gd name="connsiteY3-882" fmla="*/ 30956 h 496967"/>
                <a:gd name="connsiteX4-883" fmla="*/ 1357285 w 1376126"/>
                <a:gd name="connsiteY4-884" fmla="*/ 119077 h 496967"/>
                <a:gd name="connsiteX5-885" fmla="*/ 1367763 w 1376126"/>
                <a:gd name="connsiteY5-886" fmla="*/ 284391 h 496967"/>
                <a:gd name="connsiteX6-887" fmla="*/ 1172962 w 1376126"/>
                <a:gd name="connsiteY6-888" fmla="*/ 427757 h 496967"/>
                <a:gd name="connsiteX7-889" fmla="*/ 662035 w 1376126"/>
                <a:gd name="connsiteY7-890" fmla="*/ 496967 h 496967"/>
                <a:gd name="connsiteX8-891" fmla="*/ 195984 w 1376126"/>
                <a:gd name="connsiteY8-892" fmla="*/ 398704 h 496967"/>
                <a:gd name="connsiteX9-893" fmla="*/ 1660 w 1376126"/>
                <a:gd name="connsiteY9-894" fmla="*/ 255339 h 496967"/>
                <a:gd name="connsiteX10-895" fmla="*/ 17852 w 1376126"/>
                <a:gd name="connsiteY10-896" fmla="*/ 118125 h 496967"/>
                <a:gd name="connsiteX0-897" fmla="*/ 7796 w 1366070"/>
                <a:gd name="connsiteY0-898" fmla="*/ 118125 h 496967"/>
                <a:gd name="connsiteX1-899" fmla="*/ 156401 w 1366070"/>
                <a:gd name="connsiteY1-900" fmla="*/ 0 h 496967"/>
                <a:gd name="connsiteX2-901" fmla="*/ 659599 w 1366070"/>
                <a:gd name="connsiteY2-902" fmla="*/ 123587 h 496967"/>
                <a:gd name="connsiteX3-903" fmla="*/ 1231485 w 1366070"/>
                <a:gd name="connsiteY3-904" fmla="*/ 30956 h 496967"/>
                <a:gd name="connsiteX4-905" fmla="*/ 1347229 w 1366070"/>
                <a:gd name="connsiteY4-906" fmla="*/ 119077 h 496967"/>
                <a:gd name="connsiteX5-907" fmla="*/ 1357707 w 1366070"/>
                <a:gd name="connsiteY5-908" fmla="*/ 284391 h 496967"/>
                <a:gd name="connsiteX6-909" fmla="*/ 1162906 w 1366070"/>
                <a:gd name="connsiteY6-910" fmla="*/ 427757 h 496967"/>
                <a:gd name="connsiteX7-911" fmla="*/ 651979 w 1366070"/>
                <a:gd name="connsiteY7-912" fmla="*/ 496967 h 496967"/>
                <a:gd name="connsiteX8-913" fmla="*/ 185928 w 1366070"/>
                <a:gd name="connsiteY8-914" fmla="*/ 398704 h 496967"/>
                <a:gd name="connsiteX9-915" fmla="*/ 17798 w 1366070"/>
                <a:gd name="connsiteY9-916" fmla="*/ 257720 h 496967"/>
                <a:gd name="connsiteX10-917" fmla="*/ 7796 w 1366070"/>
                <a:gd name="connsiteY10-918" fmla="*/ 118125 h 496967"/>
                <a:gd name="connsiteX0-919" fmla="*/ 7796 w 1366070"/>
                <a:gd name="connsiteY0-920" fmla="*/ 118125 h 496967"/>
                <a:gd name="connsiteX1-921" fmla="*/ 156401 w 1366070"/>
                <a:gd name="connsiteY1-922" fmla="*/ 0 h 496967"/>
                <a:gd name="connsiteX2-923" fmla="*/ 659599 w 1366070"/>
                <a:gd name="connsiteY2-924" fmla="*/ 123587 h 496967"/>
                <a:gd name="connsiteX3-925" fmla="*/ 1231485 w 1366070"/>
                <a:gd name="connsiteY3-926" fmla="*/ 30956 h 496967"/>
                <a:gd name="connsiteX4-927" fmla="*/ 1347229 w 1366070"/>
                <a:gd name="connsiteY4-928" fmla="*/ 119077 h 496967"/>
                <a:gd name="connsiteX5-929" fmla="*/ 1357707 w 1366070"/>
                <a:gd name="connsiteY5-930" fmla="*/ 284391 h 496967"/>
                <a:gd name="connsiteX6-931" fmla="*/ 1162906 w 1366070"/>
                <a:gd name="connsiteY6-932" fmla="*/ 427757 h 496967"/>
                <a:gd name="connsiteX7-933" fmla="*/ 651979 w 1366070"/>
                <a:gd name="connsiteY7-934" fmla="*/ 496967 h 496967"/>
                <a:gd name="connsiteX8-935" fmla="*/ 185928 w 1366070"/>
                <a:gd name="connsiteY8-936" fmla="*/ 398704 h 496967"/>
                <a:gd name="connsiteX9-937" fmla="*/ 17798 w 1366070"/>
                <a:gd name="connsiteY9-938" fmla="*/ 257720 h 496967"/>
                <a:gd name="connsiteX10-939" fmla="*/ 7796 w 1366070"/>
                <a:gd name="connsiteY10-940" fmla="*/ 118125 h 496967"/>
                <a:gd name="connsiteX0-941" fmla="*/ 7796 w 1366070"/>
                <a:gd name="connsiteY0-942" fmla="*/ 118125 h 496967"/>
                <a:gd name="connsiteX1-943" fmla="*/ 156401 w 1366070"/>
                <a:gd name="connsiteY1-944" fmla="*/ 0 h 496967"/>
                <a:gd name="connsiteX2-945" fmla="*/ 659599 w 1366070"/>
                <a:gd name="connsiteY2-946" fmla="*/ 123587 h 496967"/>
                <a:gd name="connsiteX3-947" fmla="*/ 1231485 w 1366070"/>
                <a:gd name="connsiteY3-948" fmla="*/ 30956 h 496967"/>
                <a:gd name="connsiteX4-949" fmla="*/ 1347229 w 1366070"/>
                <a:gd name="connsiteY4-950" fmla="*/ 119077 h 496967"/>
                <a:gd name="connsiteX5-951" fmla="*/ 1357707 w 1366070"/>
                <a:gd name="connsiteY5-952" fmla="*/ 284391 h 496967"/>
                <a:gd name="connsiteX6-953" fmla="*/ 1162906 w 1366070"/>
                <a:gd name="connsiteY6-954" fmla="*/ 427757 h 496967"/>
                <a:gd name="connsiteX7-955" fmla="*/ 651979 w 1366070"/>
                <a:gd name="connsiteY7-956" fmla="*/ 496967 h 496967"/>
                <a:gd name="connsiteX8-957" fmla="*/ 200215 w 1366070"/>
                <a:gd name="connsiteY8-958" fmla="*/ 403466 h 496967"/>
                <a:gd name="connsiteX9-959" fmla="*/ 17798 w 1366070"/>
                <a:gd name="connsiteY9-960" fmla="*/ 257720 h 496967"/>
                <a:gd name="connsiteX10-961" fmla="*/ 7796 w 1366070"/>
                <a:gd name="connsiteY10-962" fmla="*/ 118125 h 496967"/>
                <a:gd name="connsiteX0-963" fmla="*/ 7796 w 1366070"/>
                <a:gd name="connsiteY0-964" fmla="*/ 118125 h 496967"/>
                <a:gd name="connsiteX1-965" fmla="*/ 156401 w 1366070"/>
                <a:gd name="connsiteY1-966" fmla="*/ 0 h 496967"/>
                <a:gd name="connsiteX2-967" fmla="*/ 659599 w 1366070"/>
                <a:gd name="connsiteY2-968" fmla="*/ 123587 h 496967"/>
                <a:gd name="connsiteX3-969" fmla="*/ 1231485 w 1366070"/>
                <a:gd name="connsiteY3-970" fmla="*/ 30956 h 496967"/>
                <a:gd name="connsiteX4-971" fmla="*/ 1347229 w 1366070"/>
                <a:gd name="connsiteY4-972" fmla="*/ 119077 h 496967"/>
                <a:gd name="connsiteX5-973" fmla="*/ 1357707 w 1366070"/>
                <a:gd name="connsiteY5-974" fmla="*/ 284391 h 496967"/>
                <a:gd name="connsiteX6-975" fmla="*/ 1162906 w 1366070"/>
                <a:gd name="connsiteY6-976" fmla="*/ 427757 h 496967"/>
                <a:gd name="connsiteX7-977" fmla="*/ 651979 w 1366070"/>
                <a:gd name="connsiteY7-978" fmla="*/ 496967 h 496967"/>
                <a:gd name="connsiteX8-979" fmla="*/ 200215 w 1366070"/>
                <a:gd name="connsiteY8-980" fmla="*/ 403466 h 496967"/>
                <a:gd name="connsiteX9-981" fmla="*/ 17798 w 1366070"/>
                <a:gd name="connsiteY9-982" fmla="*/ 257720 h 496967"/>
                <a:gd name="connsiteX10-983" fmla="*/ 7796 w 1366070"/>
                <a:gd name="connsiteY10-984" fmla="*/ 118125 h 496967"/>
                <a:gd name="connsiteX0-985" fmla="*/ 7796 w 1366070"/>
                <a:gd name="connsiteY0-986" fmla="*/ 118125 h 496967"/>
                <a:gd name="connsiteX1-987" fmla="*/ 156401 w 1366070"/>
                <a:gd name="connsiteY1-988" fmla="*/ 0 h 496967"/>
                <a:gd name="connsiteX2-989" fmla="*/ 659599 w 1366070"/>
                <a:gd name="connsiteY2-990" fmla="*/ 123587 h 496967"/>
                <a:gd name="connsiteX3-991" fmla="*/ 1231485 w 1366070"/>
                <a:gd name="connsiteY3-992" fmla="*/ 30956 h 496967"/>
                <a:gd name="connsiteX4-993" fmla="*/ 1347229 w 1366070"/>
                <a:gd name="connsiteY4-994" fmla="*/ 119077 h 496967"/>
                <a:gd name="connsiteX5-995" fmla="*/ 1357707 w 1366070"/>
                <a:gd name="connsiteY5-996" fmla="*/ 284391 h 496967"/>
                <a:gd name="connsiteX6-997" fmla="*/ 1162906 w 1366070"/>
                <a:gd name="connsiteY6-998" fmla="*/ 427757 h 496967"/>
                <a:gd name="connsiteX7-999" fmla="*/ 651979 w 1366070"/>
                <a:gd name="connsiteY7-1000" fmla="*/ 496967 h 496967"/>
                <a:gd name="connsiteX8-1001" fmla="*/ 200215 w 1366070"/>
                <a:gd name="connsiteY8-1002" fmla="*/ 403466 h 496967"/>
                <a:gd name="connsiteX9-1003" fmla="*/ 17798 w 1366070"/>
                <a:gd name="connsiteY9-1004" fmla="*/ 257720 h 496967"/>
                <a:gd name="connsiteX10-1005" fmla="*/ 7796 w 1366070"/>
                <a:gd name="connsiteY10-1006" fmla="*/ 118125 h 4969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59" y="connsiteY10-6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7" name="Rectangle: Rounded Corners 16"/>
            <p:cNvSpPr/>
            <p:nvPr/>
          </p:nvSpPr>
          <p:spPr>
            <a:xfrm>
              <a:off x="9516418" y="5775574"/>
              <a:ext cx="1135275" cy="344812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-1" fmla="*/ 0 w 1266091"/>
                <a:gd name="connsiteY0-2" fmla="*/ 64785 h 388704"/>
                <a:gd name="connsiteX1-3" fmla="*/ 64785 w 1266091"/>
                <a:gd name="connsiteY1-4" fmla="*/ 0 h 388704"/>
                <a:gd name="connsiteX2-5" fmla="*/ 628943 w 1266091"/>
                <a:gd name="connsiteY2-6" fmla="*/ 115967 h 388704"/>
                <a:gd name="connsiteX3-7" fmla="*/ 1201306 w 1266091"/>
                <a:gd name="connsiteY3-8" fmla="*/ 0 h 388704"/>
                <a:gd name="connsiteX4-9" fmla="*/ 1266091 w 1266091"/>
                <a:gd name="connsiteY4-10" fmla="*/ 64785 h 388704"/>
                <a:gd name="connsiteX5-11" fmla="*/ 1266091 w 1266091"/>
                <a:gd name="connsiteY5-12" fmla="*/ 323919 h 388704"/>
                <a:gd name="connsiteX6-13" fmla="*/ 1201306 w 1266091"/>
                <a:gd name="connsiteY6-14" fmla="*/ 388704 h 388704"/>
                <a:gd name="connsiteX7-15" fmla="*/ 64785 w 1266091"/>
                <a:gd name="connsiteY7-16" fmla="*/ 388704 h 388704"/>
                <a:gd name="connsiteX8-17" fmla="*/ 0 w 1266091"/>
                <a:gd name="connsiteY8-18" fmla="*/ 323919 h 388704"/>
                <a:gd name="connsiteX9" fmla="*/ 0 w 1266091"/>
                <a:gd name="connsiteY9" fmla="*/ 64785 h 388704"/>
                <a:gd name="connsiteX0-19" fmla="*/ 0 w 1266091"/>
                <a:gd name="connsiteY0-20" fmla="*/ 64785 h 489347"/>
                <a:gd name="connsiteX1-21" fmla="*/ 64785 w 1266091"/>
                <a:gd name="connsiteY1-22" fmla="*/ 0 h 489347"/>
                <a:gd name="connsiteX2-23" fmla="*/ 628943 w 1266091"/>
                <a:gd name="connsiteY2-24" fmla="*/ 115967 h 489347"/>
                <a:gd name="connsiteX3-25" fmla="*/ 1201306 w 1266091"/>
                <a:gd name="connsiteY3-26" fmla="*/ 0 h 489347"/>
                <a:gd name="connsiteX4-27" fmla="*/ 1266091 w 1266091"/>
                <a:gd name="connsiteY4-28" fmla="*/ 64785 h 489347"/>
                <a:gd name="connsiteX5-29" fmla="*/ 1266091 w 1266091"/>
                <a:gd name="connsiteY5-30" fmla="*/ 323919 h 489347"/>
                <a:gd name="connsiteX6-31" fmla="*/ 1201306 w 1266091"/>
                <a:gd name="connsiteY6-32" fmla="*/ 388704 h 489347"/>
                <a:gd name="connsiteX7-33" fmla="*/ 621323 w 1266091"/>
                <a:gd name="connsiteY7-34" fmla="*/ 489347 h 489347"/>
                <a:gd name="connsiteX8-35" fmla="*/ 64785 w 1266091"/>
                <a:gd name="connsiteY8-36" fmla="*/ 388704 h 489347"/>
                <a:gd name="connsiteX9-37" fmla="*/ 0 w 1266091"/>
                <a:gd name="connsiteY9-38" fmla="*/ 323919 h 489347"/>
                <a:gd name="connsiteX10" fmla="*/ 0 w 1266091"/>
                <a:gd name="connsiteY10" fmla="*/ 64785 h 489347"/>
                <a:gd name="connsiteX0-39" fmla="*/ 0 w 1266091"/>
                <a:gd name="connsiteY0-40" fmla="*/ 64785 h 489347"/>
                <a:gd name="connsiteX1-41" fmla="*/ 64785 w 1266091"/>
                <a:gd name="connsiteY1-42" fmla="*/ 0 h 489347"/>
                <a:gd name="connsiteX2-43" fmla="*/ 628943 w 1266091"/>
                <a:gd name="connsiteY2-44" fmla="*/ 115967 h 489347"/>
                <a:gd name="connsiteX3-45" fmla="*/ 1201306 w 1266091"/>
                <a:gd name="connsiteY3-46" fmla="*/ 0 h 489347"/>
                <a:gd name="connsiteX4-47" fmla="*/ 1266091 w 1266091"/>
                <a:gd name="connsiteY4-48" fmla="*/ 64785 h 489347"/>
                <a:gd name="connsiteX5-49" fmla="*/ 1266091 w 1266091"/>
                <a:gd name="connsiteY5-50" fmla="*/ 323919 h 489347"/>
                <a:gd name="connsiteX6-51" fmla="*/ 1201306 w 1266091"/>
                <a:gd name="connsiteY6-52" fmla="*/ 388704 h 489347"/>
                <a:gd name="connsiteX7-53" fmla="*/ 621323 w 1266091"/>
                <a:gd name="connsiteY7-54" fmla="*/ 489347 h 489347"/>
                <a:gd name="connsiteX8-55" fmla="*/ 64785 w 1266091"/>
                <a:gd name="connsiteY8-56" fmla="*/ 388704 h 489347"/>
                <a:gd name="connsiteX9-57" fmla="*/ 0 w 1266091"/>
                <a:gd name="connsiteY9-58" fmla="*/ 323919 h 489347"/>
                <a:gd name="connsiteX10-59" fmla="*/ 0 w 1266091"/>
                <a:gd name="connsiteY10-60" fmla="*/ 64785 h 489347"/>
                <a:gd name="connsiteX0-61" fmla="*/ 0 w 1266091"/>
                <a:gd name="connsiteY0-62" fmla="*/ 64785 h 489347"/>
                <a:gd name="connsiteX1-63" fmla="*/ 64785 w 1266091"/>
                <a:gd name="connsiteY1-64" fmla="*/ 0 h 489347"/>
                <a:gd name="connsiteX2-65" fmla="*/ 628943 w 1266091"/>
                <a:gd name="connsiteY2-66" fmla="*/ 115967 h 489347"/>
                <a:gd name="connsiteX3-67" fmla="*/ 1201306 w 1266091"/>
                <a:gd name="connsiteY3-68" fmla="*/ 0 h 489347"/>
                <a:gd name="connsiteX4-69" fmla="*/ 1266091 w 1266091"/>
                <a:gd name="connsiteY4-70" fmla="*/ 64785 h 489347"/>
                <a:gd name="connsiteX5-71" fmla="*/ 1266091 w 1266091"/>
                <a:gd name="connsiteY5-72" fmla="*/ 323919 h 489347"/>
                <a:gd name="connsiteX6-73" fmla="*/ 1201306 w 1266091"/>
                <a:gd name="connsiteY6-74" fmla="*/ 388704 h 489347"/>
                <a:gd name="connsiteX7-75" fmla="*/ 621323 w 1266091"/>
                <a:gd name="connsiteY7-76" fmla="*/ 489347 h 489347"/>
                <a:gd name="connsiteX8-77" fmla="*/ 64785 w 1266091"/>
                <a:gd name="connsiteY8-78" fmla="*/ 388704 h 489347"/>
                <a:gd name="connsiteX9-79" fmla="*/ 0 w 1266091"/>
                <a:gd name="connsiteY9-80" fmla="*/ 323919 h 489347"/>
                <a:gd name="connsiteX10-81" fmla="*/ 0 w 1266091"/>
                <a:gd name="connsiteY10-82" fmla="*/ 64785 h 489347"/>
                <a:gd name="connsiteX0-83" fmla="*/ 0 w 1266091"/>
                <a:gd name="connsiteY0-84" fmla="*/ 64785 h 489347"/>
                <a:gd name="connsiteX1-85" fmla="*/ 64785 w 1266091"/>
                <a:gd name="connsiteY1-86" fmla="*/ 0 h 489347"/>
                <a:gd name="connsiteX2-87" fmla="*/ 628943 w 1266091"/>
                <a:gd name="connsiteY2-88" fmla="*/ 115967 h 489347"/>
                <a:gd name="connsiteX3-89" fmla="*/ 1201306 w 1266091"/>
                <a:gd name="connsiteY3-90" fmla="*/ 0 h 489347"/>
                <a:gd name="connsiteX4-91" fmla="*/ 1266091 w 1266091"/>
                <a:gd name="connsiteY4-92" fmla="*/ 64785 h 489347"/>
                <a:gd name="connsiteX5-93" fmla="*/ 1266091 w 1266091"/>
                <a:gd name="connsiteY5-94" fmla="*/ 323919 h 489347"/>
                <a:gd name="connsiteX6-95" fmla="*/ 1201306 w 1266091"/>
                <a:gd name="connsiteY6-96" fmla="*/ 388704 h 489347"/>
                <a:gd name="connsiteX7-97" fmla="*/ 621323 w 1266091"/>
                <a:gd name="connsiteY7-98" fmla="*/ 489347 h 489347"/>
                <a:gd name="connsiteX8-99" fmla="*/ 64785 w 1266091"/>
                <a:gd name="connsiteY8-100" fmla="*/ 388704 h 489347"/>
                <a:gd name="connsiteX9-101" fmla="*/ 0 w 1266091"/>
                <a:gd name="connsiteY9-102" fmla="*/ 323919 h 489347"/>
                <a:gd name="connsiteX10-103" fmla="*/ 0 w 1266091"/>
                <a:gd name="connsiteY10-104" fmla="*/ 64785 h 489347"/>
                <a:gd name="connsiteX0-105" fmla="*/ 0 w 1266091"/>
                <a:gd name="connsiteY0-106" fmla="*/ 64785 h 489347"/>
                <a:gd name="connsiteX1-107" fmla="*/ 64785 w 1266091"/>
                <a:gd name="connsiteY1-108" fmla="*/ 0 h 489347"/>
                <a:gd name="connsiteX2-109" fmla="*/ 628943 w 1266091"/>
                <a:gd name="connsiteY2-110" fmla="*/ 115967 h 489347"/>
                <a:gd name="connsiteX3-111" fmla="*/ 1201306 w 1266091"/>
                <a:gd name="connsiteY3-112" fmla="*/ 0 h 489347"/>
                <a:gd name="connsiteX4-113" fmla="*/ 1266091 w 1266091"/>
                <a:gd name="connsiteY4-114" fmla="*/ 64785 h 489347"/>
                <a:gd name="connsiteX5-115" fmla="*/ 1266091 w 1266091"/>
                <a:gd name="connsiteY5-116" fmla="*/ 323919 h 489347"/>
                <a:gd name="connsiteX6-117" fmla="*/ 1201306 w 1266091"/>
                <a:gd name="connsiteY6-118" fmla="*/ 388704 h 489347"/>
                <a:gd name="connsiteX7-119" fmla="*/ 621323 w 1266091"/>
                <a:gd name="connsiteY7-120" fmla="*/ 489347 h 489347"/>
                <a:gd name="connsiteX8-121" fmla="*/ 64785 w 1266091"/>
                <a:gd name="connsiteY8-122" fmla="*/ 388704 h 489347"/>
                <a:gd name="connsiteX9-123" fmla="*/ 0 w 1266091"/>
                <a:gd name="connsiteY9-124" fmla="*/ 323919 h 489347"/>
                <a:gd name="connsiteX10-125" fmla="*/ 0 w 1266091"/>
                <a:gd name="connsiteY10-126" fmla="*/ 64785 h 489347"/>
                <a:gd name="connsiteX0-127" fmla="*/ 0 w 1266091"/>
                <a:gd name="connsiteY0-128" fmla="*/ 64785 h 489347"/>
                <a:gd name="connsiteX1-129" fmla="*/ 64785 w 1266091"/>
                <a:gd name="connsiteY1-130" fmla="*/ 0 h 489347"/>
                <a:gd name="connsiteX2-131" fmla="*/ 628943 w 1266091"/>
                <a:gd name="connsiteY2-132" fmla="*/ 115967 h 489347"/>
                <a:gd name="connsiteX3-133" fmla="*/ 1201306 w 1266091"/>
                <a:gd name="connsiteY3-134" fmla="*/ 0 h 489347"/>
                <a:gd name="connsiteX4-135" fmla="*/ 1266091 w 1266091"/>
                <a:gd name="connsiteY4-136" fmla="*/ 64785 h 489347"/>
                <a:gd name="connsiteX5-137" fmla="*/ 1266091 w 1266091"/>
                <a:gd name="connsiteY5-138" fmla="*/ 323919 h 489347"/>
                <a:gd name="connsiteX6-139" fmla="*/ 1201306 w 1266091"/>
                <a:gd name="connsiteY6-140" fmla="*/ 388704 h 489347"/>
                <a:gd name="connsiteX7-141" fmla="*/ 621323 w 1266091"/>
                <a:gd name="connsiteY7-142" fmla="*/ 489347 h 489347"/>
                <a:gd name="connsiteX8-143" fmla="*/ 64785 w 1266091"/>
                <a:gd name="connsiteY8-144" fmla="*/ 388704 h 489347"/>
                <a:gd name="connsiteX9-145" fmla="*/ 0 w 1266091"/>
                <a:gd name="connsiteY9-146" fmla="*/ 323919 h 489347"/>
                <a:gd name="connsiteX10-147" fmla="*/ 0 w 1266091"/>
                <a:gd name="connsiteY10-148" fmla="*/ 64785 h 489347"/>
                <a:gd name="connsiteX0-149" fmla="*/ 0 w 1266091"/>
                <a:gd name="connsiteY0-150" fmla="*/ 64785 h 489347"/>
                <a:gd name="connsiteX1-151" fmla="*/ 64785 w 1266091"/>
                <a:gd name="connsiteY1-152" fmla="*/ 0 h 489347"/>
                <a:gd name="connsiteX2-153" fmla="*/ 628943 w 1266091"/>
                <a:gd name="connsiteY2-154" fmla="*/ 115967 h 489347"/>
                <a:gd name="connsiteX3-155" fmla="*/ 1201306 w 1266091"/>
                <a:gd name="connsiteY3-156" fmla="*/ 0 h 489347"/>
                <a:gd name="connsiteX4-157" fmla="*/ 1266091 w 1266091"/>
                <a:gd name="connsiteY4-158" fmla="*/ 64785 h 489347"/>
                <a:gd name="connsiteX5-159" fmla="*/ 1266091 w 1266091"/>
                <a:gd name="connsiteY5-160" fmla="*/ 323919 h 489347"/>
                <a:gd name="connsiteX6-161" fmla="*/ 1201306 w 1266091"/>
                <a:gd name="connsiteY6-162" fmla="*/ 388704 h 489347"/>
                <a:gd name="connsiteX7-163" fmla="*/ 621323 w 1266091"/>
                <a:gd name="connsiteY7-164" fmla="*/ 489347 h 489347"/>
                <a:gd name="connsiteX8-165" fmla="*/ 64785 w 1266091"/>
                <a:gd name="connsiteY8-166" fmla="*/ 388704 h 489347"/>
                <a:gd name="connsiteX9-167" fmla="*/ 0 w 1266091"/>
                <a:gd name="connsiteY9-168" fmla="*/ 323919 h 489347"/>
                <a:gd name="connsiteX10-169" fmla="*/ 0 w 1266091"/>
                <a:gd name="connsiteY10-170" fmla="*/ 64785 h 489347"/>
                <a:gd name="connsiteX0-171" fmla="*/ 0 w 1266091"/>
                <a:gd name="connsiteY0-172" fmla="*/ 64785 h 489347"/>
                <a:gd name="connsiteX1-173" fmla="*/ 64785 w 1266091"/>
                <a:gd name="connsiteY1-174" fmla="*/ 0 h 489347"/>
                <a:gd name="connsiteX2-175" fmla="*/ 628943 w 1266091"/>
                <a:gd name="connsiteY2-176" fmla="*/ 115967 h 489347"/>
                <a:gd name="connsiteX3-177" fmla="*/ 1201306 w 1266091"/>
                <a:gd name="connsiteY3-178" fmla="*/ 0 h 489347"/>
                <a:gd name="connsiteX4-179" fmla="*/ 1266091 w 1266091"/>
                <a:gd name="connsiteY4-180" fmla="*/ 64785 h 489347"/>
                <a:gd name="connsiteX5-181" fmla="*/ 1266091 w 1266091"/>
                <a:gd name="connsiteY5-182" fmla="*/ 323919 h 489347"/>
                <a:gd name="connsiteX6-183" fmla="*/ 1201306 w 1266091"/>
                <a:gd name="connsiteY6-184" fmla="*/ 388704 h 489347"/>
                <a:gd name="connsiteX7-185" fmla="*/ 621323 w 1266091"/>
                <a:gd name="connsiteY7-186" fmla="*/ 489347 h 489347"/>
                <a:gd name="connsiteX8-187" fmla="*/ 64785 w 1266091"/>
                <a:gd name="connsiteY8-188" fmla="*/ 388704 h 489347"/>
                <a:gd name="connsiteX9-189" fmla="*/ 0 w 1266091"/>
                <a:gd name="connsiteY9-190" fmla="*/ 323919 h 489347"/>
                <a:gd name="connsiteX10-191" fmla="*/ 0 w 1266091"/>
                <a:gd name="connsiteY10-192" fmla="*/ 64785 h 489347"/>
                <a:gd name="connsiteX0-193" fmla="*/ 0 w 1266091"/>
                <a:gd name="connsiteY0-194" fmla="*/ 72405 h 496967"/>
                <a:gd name="connsiteX1-195" fmla="*/ 125745 w 1266091"/>
                <a:gd name="connsiteY1-196" fmla="*/ 0 h 496967"/>
                <a:gd name="connsiteX2-197" fmla="*/ 628943 w 1266091"/>
                <a:gd name="connsiteY2-198" fmla="*/ 123587 h 496967"/>
                <a:gd name="connsiteX3-199" fmla="*/ 1201306 w 1266091"/>
                <a:gd name="connsiteY3-200" fmla="*/ 7620 h 496967"/>
                <a:gd name="connsiteX4-201" fmla="*/ 1266091 w 1266091"/>
                <a:gd name="connsiteY4-202" fmla="*/ 72405 h 496967"/>
                <a:gd name="connsiteX5-203" fmla="*/ 1266091 w 1266091"/>
                <a:gd name="connsiteY5-204" fmla="*/ 331539 h 496967"/>
                <a:gd name="connsiteX6-205" fmla="*/ 1201306 w 1266091"/>
                <a:gd name="connsiteY6-206" fmla="*/ 396324 h 496967"/>
                <a:gd name="connsiteX7-207" fmla="*/ 621323 w 1266091"/>
                <a:gd name="connsiteY7-208" fmla="*/ 496967 h 496967"/>
                <a:gd name="connsiteX8-209" fmla="*/ 64785 w 1266091"/>
                <a:gd name="connsiteY8-210" fmla="*/ 396324 h 496967"/>
                <a:gd name="connsiteX9-211" fmla="*/ 0 w 1266091"/>
                <a:gd name="connsiteY9-212" fmla="*/ 331539 h 496967"/>
                <a:gd name="connsiteX10-213" fmla="*/ 0 w 1266091"/>
                <a:gd name="connsiteY10-214" fmla="*/ 72405 h 496967"/>
                <a:gd name="connsiteX0-215" fmla="*/ 0 w 1266091"/>
                <a:gd name="connsiteY0-216" fmla="*/ 72405 h 496967"/>
                <a:gd name="connsiteX1-217" fmla="*/ 125745 w 1266091"/>
                <a:gd name="connsiteY1-218" fmla="*/ 0 h 496967"/>
                <a:gd name="connsiteX2-219" fmla="*/ 628943 w 1266091"/>
                <a:gd name="connsiteY2-220" fmla="*/ 123587 h 496967"/>
                <a:gd name="connsiteX3-221" fmla="*/ 1155586 w 1266091"/>
                <a:gd name="connsiteY3-222" fmla="*/ 0 h 496967"/>
                <a:gd name="connsiteX4-223" fmla="*/ 1266091 w 1266091"/>
                <a:gd name="connsiteY4-224" fmla="*/ 72405 h 496967"/>
                <a:gd name="connsiteX5-225" fmla="*/ 1266091 w 1266091"/>
                <a:gd name="connsiteY5-226" fmla="*/ 331539 h 496967"/>
                <a:gd name="connsiteX6-227" fmla="*/ 1201306 w 1266091"/>
                <a:gd name="connsiteY6-228" fmla="*/ 396324 h 496967"/>
                <a:gd name="connsiteX7-229" fmla="*/ 621323 w 1266091"/>
                <a:gd name="connsiteY7-230" fmla="*/ 496967 h 496967"/>
                <a:gd name="connsiteX8-231" fmla="*/ 64785 w 1266091"/>
                <a:gd name="connsiteY8-232" fmla="*/ 396324 h 496967"/>
                <a:gd name="connsiteX9-233" fmla="*/ 0 w 1266091"/>
                <a:gd name="connsiteY9-234" fmla="*/ 331539 h 496967"/>
                <a:gd name="connsiteX10-235" fmla="*/ 0 w 1266091"/>
                <a:gd name="connsiteY10-236" fmla="*/ 72405 h 496967"/>
                <a:gd name="connsiteX0-237" fmla="*/ 0 w 1288951"/>
                <a:gd name="connsiteY0-238" fmla="*/ 118125 h 496967"/>
                <a:gd name="connsiteX1-239" fmla="*/ 148605 w 1288951"/>
                <a:gd name="connsiteY1-240" fmla="*/ 0 h 496967"/>
                <a:gd name="connsiteX2-241" fmla="*/ 651803 w 1288951"/>
                <a:gd name="connsiteY2-242" fmla="*/ 123587 h 496967"/>
                <a:gd name="connsiteX3-243" fmla="*/ 1178446 w 1288951"/>
                <a:gd name="connsiteY3-244" fmla="*/ 0 h 496967"/>
                <a:gd name="connsiteX4-245" fmla="*/ 1288951 w 1288951"/>
                <a:gd name="connsiteY4-246" fmla="*/ 72405 h 496967"/>
                <a:gd name="connsiteX5-247" fmla="*/ 1288951 w 1288951"/>
                <a:gd name="connsiteY5-248" fmla="*/ 331539 h 496967"/>
                <a:gd name="connsiteX6-249" fmla="*/ 1224166 w 1288951"/>
                <a:gd name="connsiteY6-250" fmla="*/ 396324 h 496967"/>
                <a:gd name="connsiteX7-251" fmla="*/ 644183 w 1288951"/>
                <a:gd name="connsiteY7-252" fmla="*/ 496967 h 496967"/>
                <a:gd name="connsiteX8-253" fmla="*/ 87645 w 1288951"/>
                <a:gd name="connsiteY8-254" fmla="*/ 396324 h 496967"/>
                <a:gd name="connsiteX9-255" fmla="*/ 22860 w 1288951"/>
                <a:gd name="connsiteY9-256" fmla="*/ 331539 h 496967"/>
                <a:gd name="connsiteX10-257" fmla="*/ 0 w 1288951"/>
                <a:gd name="connsiteY10-258" fmla="*/ 118125 h 496967"/>
                <a:gd name="connsiteX0-259" fmla="*/ 0 w 1288951"/>
                <a:gd name="connsiteY0-260" fmla="*/ 118125 h 496967"/>
                <a:gd name="connsiteX1-261" fmla="*/ 148605 w 1288951"/>
                <a:gd name="connsiteY1-262" fmla="*/ 0 h 496967"/>
                <a:gd name="connsiteX2-263" fmla="*/ 651803 w 1288951"/>
                <a:gd name="connsiteY2-264" fmla="*/ 123587 h 496967"/>
                <a:gd name="connsiteX3-265" fmla="*/ 1178446 w 1288951"/>
                <a:gd name="connsiteY3-266" fmla="*/ 0 h 496967"/>
                <a:gd name="connsiteX4-267" fmla="*/ 1288951 w 1288951"/>
                <a:gd name="connsiteY4-268" fmla="*/ 72405 h 496967"/>
                <a:gd name="connsiteX5-269" fmla="*/ 1288951 w 1288951"/>
                <a:gd name="connsiteY5-270" fmla="*/ 331539 h 496967"/>
                <a:gd name="connsiteX6-271" fmla="*/ 1224166 w 1288951"/>
                <a:gd name="connsiteY6-272" fmla="*/ 396324 h 496967"/>
                <a:gd name="connsiteX7-273" fmla="*/ 644183 w 1288951"/>
                <a:gd name="connsiteY7-274" fmla="*/ 496967 h 496967"/>
                <a:gd name="connsiteX8-275" fmla="*/ 87645 w 1288951"/>
                <a:gd name="connsiteY8-276" fmla="*/ 396324 h 496967"/>
                <a:gd name="connsiteX9-277" fmla="*/ 7620 w 1288951"/>
                <a:gd name="connsiteY9-278" fmla="*/ 255339 h 496967"/>
                <a:gd name="connsiteX10-279" fmla="*/ 0 w 1288951"/>
                <a:gd name="connsiteY10-280" fmla="*/ 118125 h 496967"/>
                <a:gd name="connsiteX0-281" fmla="*/ 0 w 1288951"/>
                <a:gd name="connsiteY0-282" fmla="*/ 118125 h 496967"/>
                <a:gd name="connsiteX1-283" fmla="*/ 148605 w 1288951"/>
                <a:gd name="connsiteY1-284" fmla="*/ 0 h 496967"/>
                <a:gd name="connsiteX2-285" fmla="*/ 651803 w 1288951"/>
                <a:gd name="connsiteY2-286" fmla="*/ 123587 h 496967"/>
                <a:gd name="connsiteX3-287" fmla="*/ 1178446 w 1288951"/>
                <a:gd name="connsiteY3-288" fmla="*/ 0 h 496967"/>
                <a:gd name="connsiteX4-289" fmla="*/ 1288951 w 1288951"/>
                <a:gd name="connsiteY4-290" fmla="*/ 72405 h 496967"/>
                <a:gd name="connsiteX5-291" fmla="*/ 1288951 w 1288951"/>
                <a:gd name="connsiteY5-292" fmla="*/ 331539 h 496967"/>
                <a:gd name="connsiteX6-293" fmla="*/ 1224166 w 1288951"/>
                <a:gd name="connsiteY6-294" fmla="*/ 396324 h 496967"/>
                <a:gd name="connsiteX7-295" fmla="*/ 644183 w 1288951"/>
                <a:gd name="connsiteY7-296" fmla="*/ 496967 h 496967"/>
                <a:gd name="connsiteX8-297" fmla="*/ 163845 w 1288951"/>
                <a:gd name="connsiteY8-298" fmla="*/ 396324 h 496967"/>
                <a:gd name="connsiteX9-299" fmla="*/ 7620 w 1288951"/>
                <a:gd name="connsiteY9-300" fmla="*/ 255339 h 496967"/>
                <a:gd name="connsiteX10-301" fmla="*/ 0 w 1288951"/>
                <a:gd name="connsiteY10-302" fmla="*/ 118125 h 496967"/>
                <a:gd name="connsiteX0-303" fmla="*/ 0 w 1334671"/>
                <a:gd name="connsiteY0-304" fmla="*/ 118125 h 496967"/>
                <a:gd name="connsiteX1-305" fmla="*/ 148605 w 1334671"/>
                <a:gd name="connsiteY1-306" fmla="*/ 0 h 496967"/>
                <a:gd name="connsiteX2-307" fmla="*/ 651803 w 1334671"/>
                <a:gd name="connsiteY2-308" fmla="*/ 123587 h 496967"/>
                <a:gd name="connsiteX3-309" fmla="*/ 1178446 w 1334671"/>
                <a:gd name="connsiteY3-310" fmla="*/ 0 h 496967"/>
                <a:gd name="connsiteX4-311" fmla="*/ 1334671 w 1334671"/>
                <a:gd name="connsiteY4-312" fmla="*/ 133365 h 496967"/>
                <a:gd name="connsiteX5-313" fmla="*/ 1288951 w 1334671"/>
                <a:gd name="connsiteY5-314" fmla="*/ 331539 h 496967"/>
                <a:gd name="connsiteX6-315" fmla="*/ 1224166 w 1334671"/>
                <a:gd name="connsiteY6-316" fmla="*/ 396324 h 496967"/>
                <a:gd name="connsiteX7-317" fmla="*/ 644183 w 1334671"/>
                <a:gd name="connsiteY7-318" fmla="*/ 496967 h 496967"/>
                <a:gd name="connsiteX8-319" fmla="*/ 163845 w 1334671"/>
                <a:gd name="connsiteY8-320" fmla="*/ 396324 h 496967"/>
                <a:gd name="connsiteX9-321" fmla="*/ 7620 w 1334671"/>
                <a:gd name="connsiteY9-322" fmla="*/ 255339 h 496967"/>
                <a:gd name="connsiteX10-323" fmla="*/ 0 w 1334671"/>
                <a:gd name="connsiteY10-324" fmla="*/ 118125 h 496967"/>
                <a:gd name="connsiteX0-325" fmla="*/ 0 w 1349911"/>
                <a:gd name="connsiteY0-326" fmla="*/ 118125 h 496967"/>
                <a:gd name="connsiteX1-327" fmla="*/ 148605 w 1349911"/>
                <a:gd name="connsiteY1-328" fmla="*/ 0 h 496967"/>
                <a:gd name="connsiteX2-329" fmla="*/ 651803 w 1349911"/>
                <a:gd name="connsiteY2-330" fmla="*/ 123587 h 496967"/>
                <a:gd name="connsiteX3-331" fmla="*/ 1178446 w 1349911"/>
                <a:gd name="connsiteY3-332" fmla="*/ 0 h 496967"/>
                <a:gd name="connsiteX4-333" fmla="*/ 1334671 w 1349911"/>
                <a:gd name="connsiteY4-334" fmla="*/ 133365 h 496967"/>
                <a:gd name="connsiteX5-335" fmla="*/ 1349911 w 1349911"/>
                <a:gd name="connsiteY5-336" fmla="*/ 262959 h 496967"/>
                <a:gd name="connsiteX6-337" fmla="*/ 1224166 w 1349911"/>
                <a:gd name="connsiteY6-338" fmla="*/ 396324 h 496967"/>
                <a:gd name="connsiteX7-339" fmla="*/ 644183 w 1349911"/>
                <a:gd name="connsiteY7-340" fmla="*/ 496967 h 496967"/>
                <a:gd name="connsiteX8-341" fmla="*/ 163845 w 1349911"/>
                <a:gd name="connsiteY8-342" fmla="*/ 396324 h 496967"/>
                <a:gd name="connsiteX9-343" fmla="*/ 7620 w 1349911"/>
                <a:gd name="connsiteY9-344" fmla="*/ 255339 h 496967"/>
                <a:gd name="connsiteX10-345" fmla="*/ 0 w 1349911"/>
                <a:gd name="connsiteY10-346" fmla="*/ 118125 h 496967"/>
                <a:gd name="connsiteX0-347" fmla="*/ 0 w 1349911"/>
                <a:gd name="connsiteY0-348" fmla="*/ 118125 h 496967"/>
                <a:gd name="connsiteX1-349" fmla="*/ 148605 w 1349911"/>
                <a:gd name="connsiteY1-350" fmla="*/ 0 h 496967"/>
                <a:gd name="connsiteX2-351" fmla="*/ 651803 w 1349911"/>
                <a:gd name="connsiteY2-352" fmla="*/ 123587 h 496967"/>
                <a:gd name="connsiteX3-353" fmla="*/ 1178446 w 1349911"/>
                <a:gd name="connsiteY3-354" fmla="*/ 0 h 496967"/>
                <a:gd name="connsiteX4-355" fmla="*/ 1334671 w 1349911"/>
                <a:gd name="connsiteY4-356" fmla="*/ 133365 h 496967"/>
                <a:gd name="connsiteX5-357" fmla="*/ 1349911 w 1349911"/>
                <a:gd name="connsiteY5-358" fmla="*/ 262959 h 496967"/>
                <a:gd name="connsiteX6-359" fmla="*/ 1147966 w 1349911"/>
                <a:gd name="connsiteY6-360" fmla="*/ 403944 h 496967"/>
                <a:gd name="connsiteX7-361" fmla="*/ 644183 w 1349911"/>
                <a:gd name="connsiteY7-362" fmla="*/ 496967 h 496967"/>
                <a:gd name="connsiteX8-363" fmla="*/ 163845 w 1349911"/>
                <a:gd name="connsiteY8-364" fmla="*/ 396324 h 496967"/>
                <a:gd name="connsiteX9-365" fmla="*/ 7620 w 1349911"/>
                <a:gd name="connsiteY9-366" fmla="*/ 255339 h 496967"/>
                <a:gd name="connsiteX10-367" fmla="*/ 0 w 1349911"/>
                <a:gd name="connsiteY10-368" fmla="*/ 118125 h 496967"/>
                <a:gd name="connsiteX0-369" fmla="*/ 0 w 1349911"/>
                <a:gd name="connsiteY0-370" fmla="*/ 118125 h 496967"/>
                <a:gd name="connsiteX1-371" fmla="*/ 148605 w 1349911"/>
                <a:gd name="connsiteY1-372" fmla="*/ 0 h 496967"/>
                <a:gd name="connsiteX2-373" fmla="*/ 651803 w 1349911"/>
                <a:gd name="connsiteY2-374" fmla="*/ 123587 h 496967"/>
                <a:gd name="connsiteX3-375" fmla="*/ 1178446 w 1349911"/>
                <a:gd name="connsiteY3-376" fmla="*/ 0 h 496967"/>
                <a:gd name="connsiteX4-377" fmla="*/ 1334671 w 1349911"/>
                <a:gd name="connsiteY4-378" fmla="*/ 133365 h 496967"/>
                <a:gd name="connsiteX5-379" fmla="*/ 1349911 w 1349911"/>
                <a:gd name="connsiteY5-380" fmla="*/ 262959 h 496967"/>
                <a:gd name="connsiteX6-381" fmla="*/ 1147966 w 1349911"/>
                <a:gd name="connsiteY6-382" fmla="*/ 403944 h 496967"/>
                <a:gd name="connsiteX7-383" fmla="*/ 644183 w 1349911"/>
                <a:gd name="connsiteY7-384" fmla="*/ 496967 h 496967"/>
                <a:gd name="connsiteX8-385" fmla="*/ 163845 w 1349911"/>
                <a:gd name="connsiteY8-386" fmla="*/ 396324 h 496967"/>
                <a:gd name="connsiteX9-387" fmla="*/ 7620 w 1349911"/>
                <a:gd name="connsiteY9-388" fmla="*/ 255339 h 496967"/>
                <a:gd name="connsiteX10-389" fmla="*/ 0 w 1349911"/>
                <a:gd name="connsiteY10-390" fmla="*/ 118125 h 496967"/>
                <a:gd name="connsiteX0-391" fmla="*/ 8237 w 1358148"/>
                <a:gd name="connsiteY0-392" fmla="*/ 118125 h 496967"/>
                <a:gd name="connsiteX1-393" fmla="*/ 156842 w 1358148"/>
                <a:gd name="connsiteY1-394" fmla="*/ 0 h 496967"/>
                <a:gd name="connsiteX2-395" fmla="*/ 660040 w 1358148"/>
                <a:gd name="connsiteY2-396" fmla="*/ 123587 h 496967"/>
                <a:gd name="connsiteX3-397" fmla="*/ 1186683 w 1358148"/>
                <a:gd name="connsiteY3-398" fmla="*/ 0 h 496967"/>
                <a:gd name="connsiteX4-399" fmla="*/ 1342908 w 1358148"/>
                <a:gd name="connsiteY4-400" fmla="*/ 133365 h 496967"/>
                <a:gd name="connsiteX5-401" fmla="*/ 1358148 w 1358148"/>
                <a:gd name="connsiteY5-402" fmla="*/ 262959 h 496967"/>
                <a:gd name="connsiteX6-403" fmla="*/ 1156203 w 1358148"/>
                <a:gd name="connsiteY6-404" fmla="*/ 403944 h 496967"/>
                <a:gd name="connsiteX7-405" fmla="*/ 652420 w 1358148"/>
                <a:gd name="connsiteY7-406" fmla="*/ 496967 h 496967"/>
                <a:gd name="connsiteX8-407" fmla="*/ 172082 w 1358148"/>
                <a:gd name="connsiteY8-408" fmla="*/ 396324 h 496967"/>
                <a:gd name="connsiteX9-409" fmla="*/ 15857 w 1358148"/>
                <a:gd name="connsiteY9-410" fmla="*/ 255339 h 496967"/>
                <a:gd name="connsiteX10-411" fmla="*/ 8237 w 1358148"/>
                <a:gd name="connsiteY10-412" fmla="*/ 118125 h 496967"/>
                <a:gd name="connsiteX0-413" fmla="*/ 11377 w 1361288"/>
                <a:gd name="connsiteY0-414" fmla="*/ 118125 h 496967"/>
                <a:gd name="connsiteX1-415" fmla="*/ 159982 w 1361288"/>
                <a:gd name="connsiteY1-416" fmla="*/ 0 h 496967"/>
                <a:gd name="connsiteX2-417" fmla="*/ 663180 w 1361288"/>
                <a:gd name="connsiteY2-418" fmla="*/ 123587 h 496967"/>
                <a:gd name="connsiteX3-419" fmla="*/ 1189823 w 1361288"/>
                <a:gd name="connsiteY3-420" fmla="*/ 0 h 496967"/>
                <a:gd name="connsiteX4-421" fmla="*/ 1346048 w 1361288"/>
                <a:gd name="connsiteY4-422" fmla="*/ 133365 h 496967"/>
                <a:gd name="connsiteX5-423" fmla="*/ 1361288 w 1361288"/>
                <a:gd name="connsiteY5-424" fmla="*/ 262959 h 496967"/>
                <a:gd name="connsiteX6-425" fmla="*/ 1159343 w 1361288"/>
                <a:gd name="connsiteY6-426" fmla="*/ 403944 h 496967"/>
                <a:gd name="connsiteX7-427" fmla="*/ 655560 w 1361288"/>
                <a:gd name="connsiteY7-428" fmla="*/ 496967 h 496967"/>
                <a:gd name="connsiteX8-429" fmla="*/ 175222 w 1361288"/>
                <a:gd name="connsiteY8-430" fmla="*/ 396324 h 496967"/>
                <a:gd name="connsiteX9-431" fmla="*/ 18997 w 1361288"/>
                <a:gd name="connsiteY9-432" fmla="*/ 255339 h 496967"/>
                <a:gd name="connsiteX10-433" fmla="*/ 11377 w 1361288"/>
                <a:gd name="connsiteY10-434" fmla="*/ 118125 h 496967"/>
                <a:gd name="connsiteX0-435" fmla="*/ 11377 w 1361288"/>
                <a:gd name="connsiteY0-436" fmla="*/ 118125 h 496967"/>
                <a:gd name="connsiteX1-437" fmla="*/ 159982 w 1361288"/>
                <a:gd name="connsiteY1-438" fmla="*/ 0 h 496967"/>
                <a:gd name="connsiteX2-439" fmla="*/ 663180 w 1361288"/>
                <a:gd name="connsiteY2-440" fmla="*/ 123587 h 496967"/>
                <a:gd name="connsiteX3-441" fmla="*/ 1189823 w 1361288"/>
                <a:gd name="connsiteY3-442" fmla="*/ 0 h 496967"/>
                <a:gd name="connsiteX4-443" fmla="*/ 1346048 w 1361288"/>
                <a:gd name="connsiteY4-444" fmla="*/ 133365 h 496967"/>
                <a:gd name="connsiteX5-445" fmla="*/ 1361288 w 1361288"/>
                <a:gd name="connsiteY5-446" fmla="*/ 262959 h 496967"/>
                <a:gd name="connsiteX6-447" fmla="*/ 1159343 w 1361288"/>
                <a:gd name="connsiteY6-448" fmla="*/ 403944 h 496967"/>
                <a:gd name="connsiteX7-449" fmla="*/ 655560 w 1361288"/>
                <a:gd name="connsiteY7-450" fmla="*/ 496967 h 496967"/>
                <a:gd name="connsiteX8-451" fmla="*/ 175222 w 1361288"/>
                <a:gd name="connsiteY8-452" fmla="*/ 396324 h 496967"/>
                <a:gd name="connsiteX9-453" fmla="*/ 18997 w 1361288"/>
                <a:gd name="connsiteY9-454" fmla="*/ 255339 h 496967"/>
                <a:gd name="connsiteX10-455" fmla="*/ 11377 w 1361288"/>
                <a:gd name="connsiteY10-456" fmla="*/ 118125 h 496967"/>
                <a:gd name="connsiteX0-457" fmla="*/ 24200 w 1374111"/>
                <a:gd name="connsiteY0-458" fmla="*/ 118125 h 496967"/>
                <a:gd name="connsiteX1-459" fmla="*/ 172805 w 1374111"/>
                <a:gd name="connsiteY1-460" fmla="*/ 0 h 496967"/>
                <a:gd name="connsiteX2-461" fmla="*/ 676003 w 1374111"/>
                <a:gd name="connsiteY2-462" fmla="*/ 123587 h 496967"/>
                <a:gd name="connsiteX3-463" fmla="*/ 1202646 w 1374111"/>
                <a:gd name="connsiteY3-464" fmla="*/ 0 h 496967"/>
                <a:gd name="connsiteX4-465" fmla="*/ 1358871 w 1374111"/>
                <a:gd name="connsiteY4-466" fmla="*/ 133365 h 496967"/>
                <a:gd name="connsiteX5-467" fmla="*/ 1374111 w 1374111"/>
                <a:gd name="connsiteY5-468" fmla="*/ 262959 h 496967"/>
                <a:gd name="connsiteX6-469" fmla="*/ 1172166 w 1374111"/>
                <a:gd name="connsiteY6-470" fmla="*/ 403944 h 496967"/>
                <a:gd name="connsiteX7-471" fmla="*/ 668383 w 1374111"/>
                <a:gd name="connsiteY7-472" fmla="*/ 496967 h 496967"/>
                <a:gd name="connsiteX8-473" fmla="*/ 188045 w 1374111"/>
                <a:gd name="connsiteY8-474" fmla="*/ 396324 h 496967"/>
                <a:gd name="connsiteX9-475" fmla="*/ 8008 w 1374111"/>
                <a:gd name="connsiteY9-476" fmla="*/ 255339 h 496967"/>
                <a:gd name="connsiteX10-477" fmla="*/ 24200 w 1374111"/>
                <a:gd name="connsiteY10-478" fmla="*/ 118125 h 496967"/>
                <a:gd name="connsiteX0-479" fmla="*/ 24200 w 1374111"/>
                <a:gd name="connsiteY0-480" fmla="*/ 118125 h 496967"/>
                <a:gd name="connsiteX1-481" fmla="*/ 172805 w 1374111"/>
                <a:gd name="connsiteY1-482" fmla="*/ 0 h 496967"/>
                <a:gd name="connsiteX2-483" fmla="*/ 676003 w 1374111"/>
                <a:gd name="connsiteY2-484" fmla="*/ 123587 h 496967"/>
                <a:gd name="connsiteX3-485" fmla="*/ 1202646 w 1374111"/>
                <a:gd name="connsiteY3-486" fmla="*/ 0 h 496967"/>
                <a:gd name="connsiteX4-487" fmla="*/ 1358871 w 1374111"/>
                <a:gd name="connsiteY4-488" fmla="*/ 133365 h 496967"/>
                <a:gd name="connsiteX5-489" fmla="*/ 1374111 w 1374111"/>
                <a:gd name="connsiteY5-490" fmla="*/ 262959 h 496967"/>
                <a:gd name="connsiteX6-491" fmla="*/ 1172166 w 1374111"/>
                <a:gd name="connsiteY6-492" fmla="*/ 403944 h 496967"/>
                <a:gd name="connsiteX7-493" fmla="*/ 668383 w 1374111"/>
                <a:gd name="connsiteY7-494" fmla="*/ 496967 h 496967"/>
                <a:gd name="connsiteX8-495" fmla="*/ 188045 w 1374111"/>
                <a:gd name="connsiteY8-496" fmla="*/ 396324 h 496967"/>
                <a:gd name="connsiteX9-497" fmla="*/ 8008 w 1374111"/>
                <a:gd name="connsiteY9-498" fmla="*/ 255339 h 496967"/>
                <a:gd name="connsiteX10-499" fmla="*/ 24200 w 1374111"/>
                <a:gd name="connsiteY10-500" fmla="*/ 118125 h 496967"/>
                <a:gd name="connsiteX0-501" fmla="*/ 17852 w 1367763"/>
                <a:gd name="connsiteY0-502" fmla="*/ 118125 h 496967"/>
                <a:gd name="connsiteX1-503" fmla="*/ 166457 w 1367763"/>
                <a:gd name="connsiteY1-504" fmla="*/ 0 h 496967"/>
                <a:gd name="connsiteX2-505" fmla="*/ 669655 w 1367763"/>
                <a:gd name="connsiteY2-506" fmla="*/ 123587 h 496967"/>
                <a:gd name="connsiteX3-507" fmla="*/ 1196298 w 1367763"/>
                <a:gd name="connsiteY3-508" fmla="*/ 0 h 496967"/>
                <a:gd name="connsiteX4-509" fmla="*/ 1352523 w 1367763"/>
                <a:gd name="connsiteY4-510" fmla="*/ 133365 h 496967"/>
                <a:gd name="connsiteX5-511" fmla="*/ 1367763 w 1367763"/>
                <a:gd name="connsiteY5-512" fmla="*/ 262959 h 496967"/>
                <a:gd name="connsiteX6-513" fmla="*/ 1165818 w 1367763"/>
                <a:gd name="connsiteY6-514" fmla="*/ 403944 h 496967"/>
                <a:gd name="connsiteX7-515" fmla="*/ 662035 w 1367763"/>
                <a:gd name="connsiteY7-516" fmla="*/ 496967 h 496967"/>
                <a:gd name="connsiteX8-517" fmla="*/ 181697 w 1367763"/>
                <a:gd name="connsiteY8-518" fmla="*/ 396324 h 496967"/>
                <a:gd name="connsiteX9-519" fmla="*/ 1660 w 1367763"/>
                <a:gd name="connsiteY9-520" fmla="*/ 255339 h 496967"/>
                <a:gd name="connsiteX10-521" fmla="*/ 17852 w 1367763"/>
                <a:gd name="connsiteY10-522" fmla="*/ 118125 h 496967"/>
                <a:gd name="connsiteX0-523" fmla="*/ 17852 w 1367763"/>
                <a:gd name="connsiteY0-524" fmla="*/ 118125 h 496967"/>
                <a:gd name="connsiteX1-525" fmla="*/ 166457 w 1367763"/>
                <a:gd name="connsiteY1-526" fmla="*/ 0 h 496967"/>
                <a:gd name="connsiteX2-527" fmla="*/ 669655 w 1367763"/>
                <a:gd name="connsiteY2-528" fmla="*/ 123587 h 496967"/>
                <a:gd name="connsiteX3-529" fmla="*/ 1196298 w 1367763"/>
                <a:gd name="connsiteY3-530" fmla="*/ 0 h 496967"/>
                <a:gd name="connsiteX4-531" fmla="*/ 1352523 w 1367763"/>
                <a:gd name="connsiteY4-532" fmla="*/ 133365 h 496967"/>
                <a:gd name="connsiteX5-533" fmla="*/ 1367763 w 1367763"/>
                <a:gd name="connsiteY5-534" fmla="*/ 262959 h 496967"/>
                <a:gd name="connsiteX6-535" fmla="*/ 1165818 w 1367763"/>
                <a:gd name="connsiteY6-536" fmla="*/ 403944 h 496967"/>
                <a:gd name="connsiteX7-537" fmla="*/ 662035 w 1367763"/>
                <a:gd name="connsiteY7-538" fmla="*/ 496967 h 496967"/>
                <a:gd name="connsiteX8-539" fmla="*/ 179315 w 1367763"/>
                <a:gd name="connsiteY8-540" fmla="*/ 422517 h 496967"/>
                <a:gd name="connsiteX9-541" fmla="*/ 1660 w 1367763"/>
                <a:gd name="connsiteY9-542" fmla="*/ 255339 h 496967"/>
                <a:gd name="connsiteX10-543" fmla="*/ 17852 w 1367763"/>
                <a:gd name="connsiteY10-544" fmla="*/ 118125 h 496967"/>
                <a:gd name="connsiteX0-545" fmla="*/ 17852 w 1367763"/>
                <a:gd name="connsiteY0-546" fmla="*/ 118125 h 496967"/>
                <a:gd name="connsiteX1-547" fmla="*/ 166457 w 1367763"/>
                <a:gd name="connsiteY1-548" fmla="*/ 0 h 496967"/>
                <a:gd name="connsiteX2-549" fmla="*/ 669655 w 1367763"/>
                <a:gd name="connsiteY2-550" fmla="*/ 123587 h 496967"/>
                <a:gd name="connsiteX3-551" fmla="*/ 1196298 w 1367763"/>
                <a:gd name="connsiteY3-552" fmla="*/ 0 h 496967"/>
                <a:gd name="connsiteX4-553" fmla="*/ 1352523 w 1367763"/>
                <a:gd name="connsiteY4-554" fmla="*/ 133365 h 496967"/>
                <a:gd name="connsiteX5-555" fmla="*/ 1367763 w 1367763"/>
                <a:gd name="connsiteY5-556" fmla="*/ 262959 h 496967"/>
                <a:gd name="connsiteX6-557" fmla="*/ 1165818 w 1367763"/>
                <a:gd name="connsiteY6-558" fmla="*/ 403944 h 496967"/>
                <a:gd name="connsiteX7-559" fmla="*/ 662035 w 1367763"/>
                <a:gd name="connsiteY7-560" fmla="*/ 496967 h 496967"/>
                <a:gd name="connsiteX8-561" fmla="*/ 179315 w 1367763"/>
                <a:gd name="connsiteY8-562" fmla="*/ 422517 h 496967"/>
                <a:gd name="connsiteX9-563" fmla="*/ 1660 w 1367763"/>
                <a:gd name="connsiteY9-564" fmla="*/ 255339 h 496967"/>
                <a:gd name="connsiteX10-565" fmla="*/ 17852 w 1367763"/>
                <a:gd name="connsiteY10-566" fmla="*/ 118125 h 496967"/>
                <a:gd name="connsiteX0-567" fmla="*/ 17852 w 1367763"/>
                <a:gd name="connsiteY0-568" fmla="*/ 118125 h 496967"/>
                <a:gd name="connsiteX1-569" fmla="*/ 166457 w 1367763"/>
                <a:gd name="connsiteY1-570" fmla="*/ 0 h 496967"/>
                <a:gd name="connsiteX2-571" fmla="*/ 669655 w 1367763"/>
                <a:gd name="connsiteY2-572" fmla="*/ 123587 h 496967"/>
                <a:gd name="connsiteX3-573" fmla="*/ 1196298 w 1367763"/>
                <a:gd name="connsiteY3-574" fmla="*/ 0 h 496967"/>
                <a:gd name="connsiteX4-575" fmla="*/ 1352523 w 1367763"/>
                <a:gd name="connsiteY4-576" fmla="*/ 133365 h 496967"/>
                <a:gd name="connsiteX5-577" fmla="*/ 1367763 w 1367763"/>
                <a:gd name="connsiteY5-578" fmla="*/ 262959 h 496967"/>
                <a:gd name="connsiteX6-579" fmla="*/ 1165818 w 1367763"/>
                <a:gd name="connsiteY6-580" fmla="*/ 403944 h 496967"/>
                <a:gd name="connsiteX7-581" fmla="*/ 662035 w 1367763"/>
                <a:gd name="connsiteY7-582" fmla="*/ 496967 h 496967"/>
                <a:gd name="connsiteX8-583" fmla="*/ 179315 w 1367763"/>
                <a:gd name="connsiteY8-584" fmla="*/ 422517 h 496967"/>
                <a:gd name="connsiteX9-585" fmla="*/ 1660 w 1367763"/>
                <a:gd name="connsiteY9-586" fmla="*/ 255339 h 496967"/>
                <a:gd name="connsiteX10-587" fmla="*/ 17852 w 1367763"/>
                <a:gd name="connsiteY10-588" fmla="*/ 118125 h 496967"/>
                <a:gd name="connsiteX0-589" fmla="*/ 17852 w 1367763"/>
                <a:gd name="connsiteY0-590" fmla="*/ 118125 h 496967"/>
                <a:gd name="connsiteX1-591" fmla="*/ 166457 w 1367763"/>
                <a:gd name="connsiteY1-592" fmla="*/ 0 h 496967"/>
                <a:gd name="connsiteX2-593" fmla="*/ 669655 w 1367763"/>
                <a:gd name="connsiteY2-594" fmla="*/ 123587 h 496967"/>
                <a:gd name="connsiteX3-595" fmla="*/ 1196298 w 1367763"/>
                <a:gd name="connsiteY3-596" fmla="*/ 0 h 496967"/>
                <a:gd name="connsiteX4-597" fmla="*/ 1352523 w 1367763"/>
                <a:gd name="connsiteY4-598" fmla="*/ 133365 h 496967"/>
                <a:gd name="connsiteX5-599" fmla="*/ 1367763 w 1367763"/>
                <a:gd name="connsiteY5-600" fmla="*/ 262959 h 496967"/>
                <a:gd name="connsiteX6-601" fmla="*/ 1172962 w 1367763"/>
                <a:gd name="connsiteY6-602" fmla="*/ 427757 h 496967"/>
                <a:gd name="connsiteX7-603" fmla="*/ 662035 w 1367763"/>
                <a:gd name="connsiteY7-604" fmla="*/ 496967 h 496967"/>
                <a:gd name="connsiteX8-605" fmla="*/ 179315 w 1367763"/>
                <a:gd name="connsiteY8-606" fmla="*/ 422517 h 496967"/>
                <a:gd name="connsiteX9-607" fmla="*/ 1660 w 1367763"/>
                <a:gd name="connsiteY9-608" fmla="*/ 255339 h 496967"/>
                <a:gd name="connsiteX10-609" fmla="*/ 17852 w 1367763"/>
                <a:gd name="connsiteY10-610" fmla="*/ 118125 h 496967"/>
                <a:gd name="connsiteX0-611" fmla="*/ 17852 w 1367763"/>
                <a:gd name="connsiteY0-612" fmla="*/ 118125 h 496967"/>
                <a:gd name="connsiteX1-613" fmla="*/ 166457 w 1367763"/>
                <a:gd name="connsiteY1-614" fmla="*/ 0 h 496967"/>
                <a:gd name="connsiteX2-615" fmla="*/ 669655 w 1367763"/>
                <a:gd name="connsiteY2-616" fmla="*/ 123587 h 496967"/>
                <a:gd name="connsiteX3-617" fmla="*/ 1196298 w 1367763"/>
                <a:gd name="connsiteY3-618" fmla="*/ 0 h 496967"/>
                <a:gd name="connsiteX4-619" fmla="*/ 1352523 w 1367763"/>
                <a:gd name="connsiteY4-620" fmla="*/ 133365 h 496967"/>
                <a:gd name="connsiteX5-621" fmla="*/ 1367763 w 1367763"/>
                <a:gd name="connsiteY5-622" fmla="*/ 262959 h 496967"/>
                <a:gd name="connsiteX6-623" fmla="*/ 1172962 w 1367763"/>
                <a:gd name="connsiteY6-624" fmla="*/ 427757 h 496967"/>
                <a:gd name="connsiteX7-625" fmla="*/ 662035 w 1367763"/>
                <a:gd name="connsiteY7-626" fmla="*/ 496967 h 496967"/>
                <a:gd name="connsiteX8-627" fmla="*/ 179315 w 1367763"/>
                <a:gd name="connsiteY8-628" fmla="*/ 422517 h 496967"/>
                <a:gd name="connsiteX9-629" fmla="*/ 1660 w 1367763"/>
                <a:gd name="connsiteY9-630" fmla="*/ 255339 h 496967"/>
                <a:gd name="connsiteX10-631" fmla="*/ 17852 w 1367763"/>
                <a:gd name="connsiteY10-632" fmla="*/ 118125 h 496967"/>
                <a:gd name="connsiteX0-633" fmla="*/ 17852 w 1373025"/>
                <a:gd name="connsiteY0-634" fmla="*/ 118125 h 496967"/>
                <a:gd name="connsiteX1-635" fmla="*/ 166457 w 1373025"/>
                <a:gd name="connsiteY1-636" fmla="*/ 0 h 496967"/>
                <a:gd name="connsiteX2-637" fmla="*/ 669655 w 1373025"/>
                <a:gd name="connsiteY2-638" fmla="*/ 123587 h 496967"/>
                <a:gd name="connsiteX3-639" fmla="*/ 1196298 w 1373025"/>
                <a:gd name="connsiteY3-640" fmla="*/ 0 h 496967"/>
                <a:gd name="connsiteX4-641" fmla="*/ 1352523 w 1373025"/>
                <a:gd name="connsiteY4-642" fmla="*/ 133365 h 496967"/>
                <a:gd name="connsiteX5-643" fmla="*/ 1367763 w 1373025"/>
                <a:gd name="connsiteY5-644" fmla="*/ 262959 h 496967"/>
                <a:gd name="connsiteX6-645" fmla="*/ 1172962 w 1373025"/>
                <a:gd name="connsiteY6-646" fmla="*/ 427757 h 496967"/>
                <a:gd name="connsiteX7-647" fmla="*/ 662035 w 1373025"/>
                <a:gd name="connsiteY7-648" fmla="*/ 496967 h 496967"/>
                <a:gd name="connsiteX8-649" fmla="*/ 179315 w 1373025"/>
                <a:gd name="connsiteY8-650" fmla="*/ 422517 h 496967"/>
                <a:gd name="connsiteX9-651" fmla="*/ 1660 w 1373025"/>
                <a:gd name="connsiteY9-652" fmla="*/ 255339 h 496967"/>
                <a:gd name="connsiteX10-653" fmla="*/ 17852 w 1373025"/>
                <a:gd name="connsiteY10-654" fmla="*/ 118125 h 496967"/>
                <a:gd name="connsiteX0-655" fmla="*/ 17852 w 1373025"/>
                <a:gd name="connsiteY0-656" fmla="*/ 118125 h 496967"/>
                <a:gd name="connsiteX1-657" fmla="*/ 166457 w 1373025"/>
                <a:gd name="connsiteY1-658" fmla="*/ 0 h 496967"/>
                <a:gd name="connsiteX2-659" fmla="*/ 669655 w 1373025"/>
                <a:gd name="connsiteY2-660" fmla="*/ 123587 h 496967"/>
                <a:gd name="connsiteX3-661" fmla="*/ 1196298 w 1373025"/>
                <a:gd name="connsiteY3-662" fmla="*/ 0 h 496967"/>
                <a:gd name="connsiteX4-663" fmla="*/ 1352523 w 1373025"/>
                <a:gd name="connsiteY4-664" fmla="*/ 133365 h 496967"/>
                <a:gd name="connsiteX5-665" fmla="*/ 1367763 w 1373025"/>
                <a:gd name="connsiteY5-666" fmla="*/ 262959 h 496967"/>
                <a:gd name="connsiteX6-667" fmla="*/ 1172962 w 1373025"/>
                <a:gd name="connsiteY6-668" fmla="*/ 427757 h 496967"/>
                <a:gd name="connsiteX7-669" fmla="*/ 662035 w 1373025"/>
                <a:gd name="connsiteY7-670" fmla="*/ 496967 h 496967"/>
                <a:gd name="connsiteX8-671" fmla="*/ 179315 w 1373025"/>
                <a:gd name="connsiteY8-672" fmla="*/ 422517 h 496967"/>
                <a:gd name="connsiteX9-673" fmla="*/ 1660 w 1373025"/>
                <a:gd name="connsiteY9-674" fmla="*/ 255339 h 496967"/>
                <a:gd name="connsiteX10-675" fmla="*/ 17852 w 1373025"/>
                <a:gd name="connsiteY10-676" fmla="*/ 118125 h 496967"/>
                <a:gd name="connsiteX0-677" fmla="*/ 17852 w 1373025"/>
                <a:gd name="connsiteY0-678" fmla="*/ 118125 h 496967"/>
                <a:gd name="connsiteX1-679" fmla="*/ 166457 w 1373025"/>
                <a:gd name="connsiteY1-680" fmla="*/ 0 h 496967"/>
                <a:gd name="connsiteX2-681" fmla="*/ 669655 w 1373025"/>
                <a:gd name="connsiteY2-682" fmla="*/ 123587 h 496967"/>
                <a:gd name="connsiteX3-683" fmla="*/ 1196298 w 1373025"/>
                <a:gd name="connsiteY3-684" fmla="*/ 0 h 496967"/>
                <a:gd name="connsiteX4-685" fmla="*/ 1352523 w 1373025"/>
                <a:gd name="connsiteY4-686" fmla="*/ 133365 h 496967"/>
                <a:gd name="connsiteX5-687" fmla="*/ 1367763 w 1373025"/>
                <a:gd name="connsiteY5-688" fmla="*/ 262959 h 496967"/>
                <a:gd name="connsiteX6-689" fmla="*/ 1172962 w 1373025"/>
                <a:gd name="connsiteY6-690" fmla="*/ 427757 h 496967"/>
                <a:gd name="connsiteX7-691" fmla="*/ 662035 w 1373025"/>
                <a:gd name="connsiteY7-692" fmla="*/ 496967 h 496967"/>
                <a:gd name="connsiteX8-693" fmla="*/ 179315 w 1373025"/>
                <a:gd name="connsiteY8-694" fmla="*/ 422517 h 496967"/>
                <a:gd name="connsiteX9-695" fmla="*/ 1660 w 1373025"/>
                <a:gd name="connsiteY9-696" fmla="*/ 255339 h 496967"/>
                <a:gd name="connsiteX10-697" fmla="*/ 17852 w 1373025"/>
                <a:gd name="connsiteY10-698" fmla="*/ 118125 h 496967"/>
                <a:gd name="connsiteX0-699" fmla="*/ 17852 w 1374896"/>
                <a:gd name="connsiteY0-700" fmla="*/ 118125 h 496967"/>
                <a:gd name="connsiteX1-701" fmla="*/ 166457 w 1374896"/>
                <a:gd name="connsiteY1-702" fmla="*/ 0 h 496967"/>
                <a:gd name="connsiteX2-703" fmla="*/ 669655 w 1374896"/>
                <a:gd name="connsiteY2-704" fmla="*/ 123587 h 496967"/>
                <a:gd name="connsiteX3-705" fmla="*/ 1196298 w 1374896"/>
                <a:gd name="connsiteY3-706" fmla="*/ 0 h 496967"/>
                <a:gd name="connsiteX4-707" fmla="*/ 1352523 w 1374896"/>
                <a:gd name="connsiteY4-708" fmla="*/ 133365 h 496967"/>
                <a:gd name="connsiteX5-709" fmla="*/ 1367763 w 1374896"/>
                <a:gd name="connsiteY5-710" fmla="*/ 262959 h 496967"/>
                <a:gd name="connsiteX6-711" fmla="*/ 1172962 w 1374896"/>
                <a:gd name="connsiteY6-712" fmla="*/ 427757 h 496967"/>
                <a:gd name="connsiteX7-713" fmla="*/ 662035 w 1374896"/>
                <a:gd name="connsiteY7-714" fmla="*/ 496967 h 496967"/>
                <a:gd name="connsiteX8-715" fmla="*/ 179315 w 1374896"/>
                <a:gd name="connsiteY8-716" fmla="*/ 422517 h 496967"/>
                <a:gd name="connsiteX9-717" fmla="*/ 1660 w 1374896"/>
                <a:gd name="connsiteY9-718" fmla="*/ 255339 h 496967"/>
                <a:gd name="connsiteX10-719" fmla="*/ 17852 w 1374896"/>
                <a:gd name="connsiteY10-720" fmla="*/ 118125 h 496967"/>
                <a:gd name="connsiteX0-721" fmla="*/ 17852 w 1374896"/>
                <a:gd name="connsiteY0-722" fmla="*/ 118125 h 496967"/>
                <a:gd name="connsiteX1-723" fmla="*/ 166457 w 1374896"/>
                <a:gd name="connsiteY1-724" fmla="*/ 0 h 496967"/>
                <a:gd name="connsiteX2-725" fmla="*/ 669655 w 1374896"/>
                <a:gd name="connsiteY2-726" fmla="*/ 123587 h 496967"/>
                <a:gd name="connsiteX3-727" fmla="*/ 1258210 w 1374896"/>
                <a:gd name="connsiteY3-728" fmla="*/ 9525 h 496967"/>
                <a:gd name="connsiteX4-729" fmla="*/ 1352523 w 1374896"/>
                <a:gd name="connsiteY4-730" fmla="*/ 133365 h 496967"/>
                <a:gd name="connsiteX5-731" fmla="*/ 1367763 w 1374896"/>
                <a:gd name="connsiteY5-732" fmla="*/ 262959 h 496967"/>
                <a:gd name="connsiteX6-733" fmla="*/ 1172962 w 1374896"/>
                <a:gd name="connsiteY6-734" fmla="*/ 427757 h 496967"/>
                <a:gd name="connsiteX7-735" fmla="*/ 662035 w 1374896"/>
                <a:gd name="connsiteY7-736" fmla="*/ 496967 h 496967"/>
                <a:gd name="connsiteX8-737" fmla="*/ 179315 w 1374896"/>
                <a:gd name="connsiteY8-738" fmla="*/ 422517 h 496967"/>
                <a:gd name="connsiteX9-739" fmla="*/ 1660 w 1374896"/>
                <a:gd name="connsiteY9-740" fmla="*/ 255339 h 496967"/>
                <a:gd name="connsiteX10-741" fmla="*/ 17852 w 1374896"/>
                <a:gd name="connsiteY10-742" fmla="*/ 118125 h 496967"/>
                <a:gd name="connsiteX0-743" fmla="*/ 17852 w 1374896"/>
                <a:gd name="connsiteY0-744" fmla="*/ 118125 h 496967"/>
                <a:gd name="connsiteX1-745" fmla="*/ 166457 w 1374896"/>
                <a:gd name="connsiteY1-746" fmla="*/ 0 h 496967"/>
                <a:gd name="connsiteX2-747" fmla="*/ 669655 w 1374896"/>
                <a:gd name="connsiteY2-748" fmla="*/ 123587 h 496967"/>
                <a:gd name="connsiteX3-749" fmla="*/ 1258210 w 1374896"/>
                <a:gd name="connsiteY3-750" fmla="*/ 9525 h 496967"/>
                <a:gd name="connsiteX4-751" fmla="*/ 1352523 w 1374896"/>
                <a:gd name="connsiteY4-752" fmla="*/ 133365 h 496967"/>
                <a:gd name="connsiteX5-753" fmla="*/ 1367763 w 1374896"/>
                <a:gd name="connsiteY5-754" fmla="*/ 262959 h 496967"/>
                <a:gd name="connsiteX6-755" fmla="*/ 1172962 w 1374896"/>
                <a:gd name="connsiteY6-756" fmla="*/ 427757 h 496967"/>
                <a:gd name="connsiteX7-757" fmla="*/ 662035 w 1374896"/>
                <a:gd name="connsiteY7-758" fmla="*/ 496967 h 496967"/>
                <a:gd name="connsiteX8-759" fmla="*/ 179315 w 1374896"/>
                <a:gd name="connsiteY8-760" fmla="*/ 422517 h 496967"/>
                <a:gd name="connsiteX9-761" fmla="*/ 1660 w 1374896"/>
                <a:gd name="connsiteY9-762" fmla="*/ 255339 h 496967"/>
                <a:gd name="connsiteX10-763" fmla="*/ 17852 w 1374896"/>
                <a:gd name="connsiteY10-764" fmla="*/ 118125 h 496967"/>
                <a:gd name="connsiteX0-765" fmla="*/ 17852 w 1374896"/>
                <a:gd name="connsiteY0-766" fmla="*/ 118125 h 496967"/>
                <a:gd name="connsiteX1-767" fmla="*/ 166457 w 1374896"/>
                <a:gd name="connsiteY1-768" fmla="*/ 0 h 496967"/>
                <a:gd name="connsiteX2-769" fmla="*/ 669655 w 1374896"/>
                <a:gd name="connsiteY2-770" fmla="*/ 123587 h 496967"/>
                <a:gd name="connsiteX3-771" fmla="*/ 1241541 w 1374896"/>
                <a:gd name="connsiteY3-772" fmla="*/ 30956 h 496967"/>
                <a:gd name="connsiteX4-773" fmla="*/ 1352523 w 1374896"/>
                <a:gd name="connsiteY4-774" fmla="*/ 133365 h 496967"/>
                <a:gd name="connsiteX5-775" fmla="*/ 1367763 w 1374896"/>
                <a:gd name="connsiteY5-776" fmla="*/ 262959 h 496967"/>
                <a:gd name="connsiteX6-777" fmla="*/ 1172962 w 1374896"/>
                <a:gd name="connsiteY6-778" fmla="*/ 427757 h 496967"/>
                <a:gd name="connsiteX7-779" fmla="*/ 662035 w 1374896"/>
                <a:gd name="connsiteY7-780" fmla="*/ 496967 h 496967"/>
                <a:gd name="connsiteX8-781" fmla="*/ 179315 w 1374896"/>
                <a:gd name="connsiteY8-782" fmla="*/ 422517 h 496967"/>
                <a:gd name="connsiteX9-783" fmla="*/ 1660 w 1374896"/>
                <a:gd name="connsiteY9-784" fmla="*/ 255339 h 496967"/>
                <a:gd name="connsiteX10-785" fmla="*/ 17852 w 1374896"/>
                <a:gd name="connsiteY10-786" fmla="*/ 118125 h 496967"/>
                <a:gd name="connsiteX0-787" fmla="*/ 17852 w 1374896"/>
                <a:gd name="connsiteY0-788" fmla="*/ 118125 h 496967"/>
                <a:gd name="connsiteX1-789" fmla="*/ 166457 w 1374896"/>
                <a:gd name="connsiteY1-790" fmla="*/ 0 h 496967"/>
                <a:gd name="connsiteX2-791" fmla="*/ 669655 w 1374896"/>
                <a:gd name="connsiteY2-792" fmla="*/ 123587 h 496967"/>
                <a:gd name="connsiteX3-793" fmla="*/ 1241541 w 1374896"/>
                <a:gd name="connsiteY3-794" fmla="*/ 30956 h 496967"/>
                <a:gd name="connsiteX4-795" fmla="*/ 1352523 w 1374896"/>
                <a:gd name="connsiteY4-796" fmla="*/ 133365 h 496967"/>
                <a:gd name="connsiteX5-797" fmla="*/ 1367763 w 1374896"/>
                <a:gd name="connsiteY5-798" fmla="*/ 262959 h 496967"/>
                <a:gd name="connsiteX6-799" fmla="*/ 1172962 w 1374896"/>
                <a:gd name="connsiteY6-800" fmla="*/ 427757 h 496967"/>
                <a:gd name="connsiteX7-801" fmla="*/ 662035 w 1374896"/>
                <a:gd name="connsiteY7-802" fmla="*/ 496967 h 496967"/>
                <a:gd name="connsiteX8-803" fmla="*/ 179315 w 1374896"/>
                <a:gd name="connsiteY8-804" fmla="*/ 422517 h 496967"/>
                <a:gd name="connsiteX9-805" fmla="*/ 1660 w 1374896"/>
                <a:gd name="connsiteY9-806" fmla="*/ 255339 h 496967"/>
                <a:gd name="connsiteX10-807" fmla="*/ 17852 w 1374896"/>
                <a:gd name="connsiteY10-808" fmla="*/ 118125 h 496967"/>
                <a:gd name="connsiteX0-809" fmla="*/ 17852 w 1374896"/>
                <a:gd name="connsiteY0-810" fmla="*/ 118125 h 496967"/>
                <a:gd name="connsiteX1-811" fmla="*/ 166457 w 1374896"/>
                <a:gd name="connsiteY1-812" fmla="*/ 0 h 496967"/>
                <a:gd name="connsiteX2-813" fmla="*/ 669655 w 1374896"/>
                <a:gd name="connsiteY2-814" fmla="*/ 123587 h 496967"/>
                <a:gd name="connsiteX3-815" fmla="*/ 1241541 w 1374896"/>
                <a:gd name="connsiteY3-816" fmla="*/ 30956 h 496967"/>
                <a:gd name="connsiteX4-817" fmla="*/ 1352523 w 1374896"/>
                <a:gd name="connsiteY4-818" fmla="*/ 133365 h 496967"/>
                <a:gd name="connsiteX5-819" fmla="*/ 1367763 w 1374896"/>
                <a:gd name="connsiteY5-820" fmla="*/ 262959 h 496967"/>
                <a:gd name="connsiteX6-821" fmla="*/ 1172962 w 1374896"/>
                <a:gd name="connsiteY6-822" fmla="*/ 427757 h 496967"/>
                <a:gd name="connsiteX7-823" fmla="*/ 662035 w 1374896"/>
                <a:gd name="connsiteY7-824" fmla="*/ 496967 h 496967"/>
                <a:gd name="connsiteX8-825" fmla="*/ 179315 w 1374896"/>
                <a:gd name="connsiteY8-826" fmla="*/ 422517 h 496967"/>
                <a:gd name="connsiteX9-827" fmla="*/ 1660 w 1374896"/>
                <a:gd name="connsiteY9-828" fmla="*/ 255339 h 496967"/>
                <a:gd name="connsiteX10-829" fmla="*/ 17852 w 1374896"/>
                <a:gd name="connsiteY10-830" fmla="*/ 118125 h 496967"/>
                <a:gd name="connsiteX0-831" fmla="*/ 17852 w 1376126"/>
                <a:gd name="connsiteY0-832" fmla="*/ 118125 h 496967"/>
                <a:gd name="connsiteX1-833" fmla="*/ 166457 w 1376126"/>
                <a:gd name="connsiteY1-834" fmla="*/ 0 h 496967"/>
                <a:gd name="connsiteX2-835" fmla="*/ 669655 w 1376126"/>
                <a:gd name="connsiteY2-836" fmla="*/ 123587 h 496967"/>
                <a:gd name="connsiteX3-837" fmla="*/ 1241541 w 1376126"/>
                <a:gd name="connsiteY3-838" fmla="*/ 30956 h 496967"/>
                <a:gd name="connsiteX4-839" fmla="*/ 1357285 w 1376126"/>
                <a:gd name="connsiteY4-840" fmla="*/ 119077 h 496967"/>
                <a:gd name="connsiteX5-841" fmla="*/ 1367763 w 1376126"/>
                <a:gd name="connsiteY5-842" fmla="*/ 262959 h 496967"/>
                <a:gd name="connsiteX6-843" fmla="*/ 1172962 w 1376126"/>
                <a:gd name="connsiteY6-844" fmla="*/ 427757 h 496967"/>
                <a:gd name="connsiteX7-845" fmla="*/ 662035 w 1376126"/>
                <a:gd name="connsiteY7-846" fmla="*/ 496967 h 496967"/>
                <a:gd name="connsiteX8-847" fmla="*/ 179315 w 1376126"/>
                <a:gd name="connsiteY8-848" fmla="*/ 422517 h 496967"/>
                <a:gd name="connsiteX9-849" fmla="*/ 1660 w 1376126"/>
                <a:gd name="connsiteY9-850" fmla="*/ 255339 h 496967"/>
                <a:gd name="connsiteX10-851" fmla="*/ 17852 w 1376126"/>
                <a:gd name="connsiteY10-852" fmla="*/ 118125 h 496967"/>
                <a:gd name="connsiteX0-853" fmla="*/ 17852 w 1376126"/>
                <a:gd name="connsiteY0-854" fmla="*/ 118125 h 496967"/>
                <a:gd name="connsiteX1-855" fmla="*/ 166457 w 1376126"/>
                <a:gd name="connsiteY1-856" fmla="*/ 0 h 496967"/>
                <a:gd name="connsiteX2-857" fmla="*/ 669655 w 1376126"/>
                <a:gd name="connsiteY2-858" fmla="*/ 123587 h 496967"/>
                <a:gd name="connsiteX3-859" fmla="*/ 1241541 w 1376126"/>
                <a:gd name="connsiteY3-860" fmla="*/ 30956 h 496967"/>
                <a:gd name="connsiteX4-861" fmla="*/ 1357285 w 1376126"/>
                <a:gd name="connsiteY4-862" fmla="*/ 119077 h 496967"/>
                <a:gd name="connsiteX5-863" fmla="*/ 1367763 w 1376126"/>
                <a:gd name="connsiteY5-864" fmla="*/ 284391 h 496967"/>
                <a:gd name="connsiteX6-865" fmla="*/ 1172962 w 1376126"/>
                <a:gd name="connsiteY6-866" fmla="*/ 427757 h 496967"/>
                <a:gd name="connsiteX7-867" fmla="*/ 662035 w 1376126"/>
                <a:gd name="connsiteY7-868" fmla="*/ 496967 h 496967"/>
                <a:gd name="connsiteX8-869" fmla="*/ 179315 w 1376126"/>
                <a:gd name="connsiteY8-870" fmla="*/ 422517 h 496967"/>
                <a:gd name="connsiteX9-871" fmla="*/ 1660 w 1376126"/>
                <a:gd name="connsiteY9-872" fmla="*/ 255339 h 496967"/>
                <a:gd name="connsiteX10-873" fmla="*/ 17852 w 1376126"/>
                <a:gd name="connsiteY10-874" fmla="*/ 118125 h 496967"/>
                <a:gd name="connsiteX0-875" fmla="*/ 17852 w 1376126"/>
                <a:gd name="connsiteY0-876" fmla="*/ 118125 h 496967"/>
                <a:gd name="connsiteX1-877" fmla="*/ 166457 w 1376126"/>
                <a:gd name="connsiteY1-878" fmla="*/ 0 h 496967"/>
                <a:gd name="connsiteX2-879" fmla="*/ 669655 w 1376126"/>
                <a:gd name="connsiteY2-880" fmla="*/ 123587 h 496967"/>
                <a:gd name="connsiteX3-881" fmla="*/ 1241541 w 1376126"/>
                <a:gd name="connsiteY3-882" fmla="*/ 30956 h 496967"/>
                <a:gd name="connsiteX4-883" fmla="*/ 1357285 w 1376126"/>
                <a:gd name="connsiteY4-884" fmla="*/ 119077 h 496967"/>
                <a:gd name="connsiteX5-885" fmla="*/ 1367763 w 1376126"/>
                <a:gd name="connsiteY5-886" fmla="*/ 284391 h 496967"/>
                <a:gd name="connsiteX6-887" fmla="*/ 1172962 w 1376126"/>
                <a:gd name="connsiteY6-888" fmla="*/ 427757 h 496967"/>
                <a:gd name="connsiteX7-889" fmla="*/ 662035 w 1376126"/>
                <a:gd name="connsiteY7-890" fmla="*/ 496967 h 496967"/>
                <a:gd name="connsiteX8-891" fmla="*/ 195984 w 1376126"/>
                <a:gd name="connsiteY8-892" fmla="*/ 398704 h 496967"/>
                <a:gd name="connsiteX9-893" fmla="*/ 1660 w 1376126"/>
                <a:gd name="connsiteY9-894" fmla="*/ 255339 h 496967"/>
                <a:gd name="connsiteX10-895" fmla="*/ 17852 w 1376126"/>
                <a:gd name="connsiteY10-896" fmla="*/ 118125 h 496967"/>
                <a:gd name="connsiteX0-897" fmla="*/ 7796 w 1366070"/>
                <a:gd name="connsiteY0-898" fmla="*/ 118125 h 496967"/>
                <a:gd name="connsiteX1-899" fmla="*/ 156401 w 1366070"/>
                <a:gd name="connsiteY1-900" fmla="*/ 0 h 496967"/>
                <a:gd name="connsiteX2-901" fmla="*/ 659599 w 1366070"/>
                <a:gd name="connsiteY2-902" fmla="*/ 123587 h 496967"/>
                <a:gd name="connsiteX3-903" fmla="*/ 1231485 w 1366070"/>
                <a:gd name="connsiteY3-904" fmla="*/ 30956 h 496967"/>
                <a:gd name="connsiteX4-905" fmla="*/ 1347229 w 1366070"/>
                <a:gd name="connsiteY4-906" fmla="*/ 119077 h 496967"/>
                <a:gd name="connsiteX5-907" fmla="*/ 1357707 w 1366070"/>
                <a:gd name="connsiteY5-908" fmla="*/ 284391 h 496967"/>
                <a:gd name="connsiteX6-909" fmla="*/ 1162906 w 1366070"/>
                <a:gd name="connsiteY6-910" fmla="*/ 427757 h 496967"/>
                <a:gd name="connsiteX7-911" fmla="*/ 651979 w 1366070"/>
                <a:gd name="connsiteY7-912" fmla="*/ 496967 h 496967"/>
                <a:gd name="connsiteX8-913" fmla="*/ 185928 w 1366070"/>
                <a:gd name="connsiteY8-914" fmla="*/ 398704 h 496967"/>
                <a:gd name="connsiteX9-915" fmla="*/ 17798 w 1366070"/>
                <a:gd name="connsiteY9-916" fmla="*/ 257720 h 496967"/>
                <a:gd name="connsiteX10-917" fmla="*/ 7796 w 1366070"/>
                <a:gd name="connsiteY10-918" fmla="*/ 118125 h 496967"/>
                <a:gd name="connsiteX0-919" fmla="*/ 7796 w 1366070"/>
                <a:gd name="connsiteY0-920" fmla="*/ 118125 h 496967"/>
                <a:gd name="connsiteX1-921" fmla="*/ 156401 w 1366070"/>
                <a:gd name="connsiteY1-922" fmla="*/ 0 h 496967"/>
                <a:gd name="connsiteX2-923" fmla="*/ 659599 w 1366070"/>
                <a:gd name="connsiteY2-924" fmla="*/ 123587 h 496967"/>
                <a:gd name="connsiteX3-925" fmla="*/ 1231485 w 1366070"/>
                <a:gd name="connsiteY3-926" fmla="*/ 30956 h 496967"/>
                <a:gd name="connsiteX4-927" fmla="*/ 1347229 w 1366070"/>
                <a:gd name="connsiteY4-928" fmla="*/ 119077 h 496967"/>
                <a:gd name="connsiteX5-929" fmla="*/ 1357707 w 1366070"/>
                <a:gd name="connsiteY5-930" fmla="*/ 284391 h 496967"/>
                <a:gd name="connsiteX6-931" fmla="*/ 1162906 w 1366070"/>
                <a:gd name="connsiteY6-932" fmla="*/ 427757 h 496967"/>
                <a:gd name="connsiteX7-933" fmla="*/ 651979 w 1366070"/>
                <a:gd name="connsiteY7-934" fmla="*/ 496967 h 496967"/>
                <a:gd name="connsiteX8-935" fmla="*/ 185928 w 1366070"/>
                <a:gd name="connsiteY8-936" fmla="*/ 398704 h 496967"/>
                <a:gd name="connsiteX9-937" fmla="*/ 17798 w 1366070"/>
                <a:gd name="connsiteY9-938" fmla="*/ 257720 h 496967"/>
                <a:gd name="connsiteX10-939" fmla="*/ 7796 w 1366070"/>
                <a:gd name="connsiteY10-940" fmla="*/ 118125 h 496967"/>
                <a:gd name="connsiteX0-941" fmla="*/ 7796 w 1366070"/>
                <a:gd name="connsiteY0-942" fmla="*/ 118125 h 496967"/>
                <a:gd name="connsiteX1-943" fmla="*/ 156401 w 1366070"/>
                <a:gd name="connsiteY1-944" fmla="*/ 0 h 496967"/>
                <a:gd name="connsiteX2-945" fmla="*/ 659599 w 1366070"/>
                <a:gd name="connsiteY2-946" fmla="*/ 123587 h 496967"/>
                <a:gd name="connsiteX3-947" fmla="*/ 1231485 w 1366070"/>
                <a:gd name="connsiteY3-948" fmla="*/ 30956 h 496967"/>
                <a:gd name="connsiteX4-949" fmla="*/ 1347229 w 1366070"/>
                <a:gd name="connsiteY4-950" fmla="*/ 119077 h 496967"/>
                <a:gd name="connsiteX5-951" fmla="*/ 1357707 w 1366070"/>
                <a:gd name="connsiteY5-952" fmla="*/ 284391 h 496967"/>
                <a:gd name="connsiteX6-953" fmla="*/ 1162906 w 1366070"/>
                <a:gd name="connsiteY6-954" fmla="*/ 427757 h 496967"/>
                <a:gd name="connsiteX7-955" fmla="*/ 651979 w 1366070"/>
                <a:gd name="connsiteY7-956" fmla="*/ 496967 h 496967"/>
                <a:gd name="connsiteX8-957" fmla="*/ 200215 w 1366070"/>
                <a:gd name="connsiteY8-958" fmla="*/ 403466 h 496967"/>
                <a:gd name="connsiteX9-959" fmla="*/ 17798 w 1366070"/>
                <a:gd name="connsiteY9-960" fmla="*/ 257720 h 496967"/>
                <a:gd name="connsiteX10-961" fmla="*/ 7796 w 1366070"/>
                <a:gd name="connsiteY10-962" fmla="*/ 118125 h 496967"/>
                <a:gd name="connsiteX0-963" fmla="*/ 7796 w 1366070"/>
                <a:gd name="connsiteY0-964" fmla="*/ 118125 h 496967"/>
                <a:gd name="connsiteX1-965" fmla="*/ 156401 w 1366070"/>
                <a:gd name="connsiteY1-966" fmla="*/ 0 h 496967"/>
                <a:gd name="connsiteX2-967" fmla="*/ 659599 w 1366070"/>
                <a:gd name="connsiteY2-968" fmla="*/ 123587 h 496967"/>
                <a:gd name="connsiteX3-969" fmla="*/ 1231485 w 1366070"/>
                <a:gd name="connsiteY3-970" fmla="*/ 30956 h 496967"/>
                <a:gd name="connsiteX4-971" fmla="*/ 1347229 w 1366070"/>
                <a:gd name="connsiteY4-972" fmla="*/ 119077 h 496967"/>
                <a:gd name="connsiteX5-973" fmla="*/ 1357707 w 1366070"/>
                <a:gd name="connsiteY5-974" fmla="*/ 284391 h 496967"/>
                <a:gd name="connsiteX6-975" fmla="*/ 1162906 w 1366070"/>
                <a:gd name="connsiteY6-976" fmla="*/ 427757 h 496967"/>
                <a:gd name="connsiteX7-977" fmla="*/ 651979 w 1366070"/>
                <a:gd name="connsiteY7-978" fmla="*/ 496967 h 496967"/>
                <a:gd name="connsiteX8-979" fmla="*/ 200215 w 1366070"/>
                <a:gd name="connsiteY8-980" fmla="*/ 403466 h 496967"/>
                <a:gd name="connsiteX9-981" fmla="*/ 17798 w 1366070"/>
                <a:gd name="connsiteY9-982" fmla="*/ 257720 h 496967"/>
                <a:gd name="connsiteX10-983" fmla="*/ 7796 w 1366070"/>
                <a:gd name="connsiteY10-984" fmla="*/ 118125 h 496967"/>
                <a:gd name="connsiteX0-985" fmla="*/ 7796 w 1366070"/>
                <a:gd name="connsiteY0-986" fmla="*/ 118125 h 496967"/>
                <a:gd name="connsiteX1-987" fmla="*/ 156401 w 1366070"/>
                <a:gd name="connsiteY1-988" fmla="*/ 0 h 496967"/>
                <a:gd name="connsiteX2-989" fmla="*/ 659599 w 1366070"/>
                <a:gd name="connsiteY2-990" fmla="*/ 123587 h 496967"/>
                <a:gd name="connsiteX3-991" fmla="*/ 1231485 w 1366070"/>
                <a:gd name="connsiteY3-992" fmla="*/ 30956 h 496967"/>
                <a:gd name="connsiteX4-993" fmla="*/ 1347229 w 1366070"/>
                <a:gd name="connsiteY4-994" fmla="*/ 119077 h 496967"/>
                <a:gd name="connsiteX5-995" fmla="*/ 1357707 w 1366070"/>
                <a:gd name="connsiteY5-996" fmla="*/ 284391 h 496967"/>
                <a:gd name="connsiteX6-997" fmla="*/ 1162906 w 1366070"/>
                <a:gd name="connsiteY6-998" fmla="*/ 427757 h 496967"/>
                <a:gd name="connsiteX7-999" fmla="*/ 651979 w 1366070"/>
                <a:gd name="connsiteY7-1000" fmla="*/ 496967 h 496967"/>
                <a:gd name="connsiteX8-1001" fmla="*/ 200215 w 1366070"/>
                <a:gd name="connsiteY8-1002" fmla="*/ 403466 h 496967"/>
                <a:gd name="connsiteX9-1003" fmla="*/ 17798 w 1366070"/>
                <a:gd name="connsiteY9-1004" fmla="*/ 257720 h 496967"/>
                <a:gd name="connsiteX10-1005" fmla="*/ 7796 w 1366070"/>
                <a:gd name="connsiteY10-1006" fmla="*/ 118125 h 4969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59" y="connsiteY10-6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8" name="Rectangle: Rounded Corners 16"/>
            <p:cNvSpPr/>
            <p:nvPr/>
          </p:nvSpPr>
          <p:spPr>
            <a:xfrm>
              <a:off x="9661671" y="6184790"/>
              <a:ext cx="813313" cy="247024"/>
            </a:xfrm>
            <a:custGeom>
              <a:avLst/>
              <a:gdLst>
                <a:gd name="connsiteX0" fmla="*/ 0 w 1266091"/>
                <a:gd name="connsiteY0" fmla="*/ 64785 h 388704"/>
                <a:gd name="connsiteX1" fmla="*/ 64785 w 1266091"/>
                <a:gd name="connsiteY1" fmla="*/ 0 h 388704"/>
                <a:gd name="connsiteX2" fmla="*/ 1201306 w 1266091"/>
                <a:gd name="connsiteY2" fmla="*/ 0 h 388704"/>
                <a:gd name="connsiteX3" fmla="*/ 1266091 w 1266091"/>
                <a:gd name="connsiteY3" fmla="*/ 64785 h 388704"/>
                <a:gd name="connsiteX4" fmla="*/ 1266091 w 1266091"/>
                <a:gd name="connsiteY4" fmla="*/ 323919 h 388704"/>
                <a:gd name="connsiteX5" fmla="*/ 1201306 w 1266091"/>
                <a:gd name="connsiteY5" fmla="*/ 388704 h 388704"/>
                <a:gd name="connsiteX6" fmla="*/ 64785 w 1266091"/>
                <a:gd name="connsiteY6" fmla="*/ 388704 h 388704"/>
                <a:gd name="connsiteX7" fmla="*/ 0 w 1266091"/>
                <a:gd name="connsiteY7" fmla="*/ 323919 h 388704"/>
                <a:gd name="connsiteX8" fmla="*/ 0 w 1266091"/>
                <a:gd name="connsiteY8" fmla="*/ 64785 h 388704"/>
                <a:gd name="connsiteX0-1" fmla="*/ 0 w 1266091"/>
                <a:gd name="connsiteY0-2" fmla="*/ 64785 h 388704"/>
                <a:gd name="connsiteX1-3" fmla="*/ 64785 w 1266091"/>
                <a:gd name="connsiteY1-4" fmla="*/ 0 h 388704"/>
                <a:gd name="connsiteX2-5" fmla="*/ 628943 w 1266091"/>
                <a:gd name="connsiteY2-6" fmla="*/ 115967 h 388704"/>
                <a:gd name="connsiteX3-7" fmla="*/ 1201306 w 1266091"/>
                <a:gd name="connsiteY3-8" fmla="*/ 0 h 388704"/>
                <a:gd name="connsiteX4-9" fmla="*/ 1266091 w 1266091"/>
                <a:gd name="connsiteY4-10" fmla="*/ 64785 h 388704"/>
                <a:gd name="connsiteX5-11" fmla="*/ 1266091 w 1266091"/>
                <a:gd name="connsiteY5-12" fmla="*/ 323919 h 388704"/>
                <a:gd name="connsiteX6-13" fmla="*/ 1201306 w 1266091"/>
                <a:gd name="connsiteY6-14" fmla="*/ 388704 h 388704"/>
                <a:gd name="connsiteX7-15" fmla="*/ 64785 w 1266091"/>
                <a:gd name="connsiteY7-16" fmla="*/ 388704 h 388704"/>
                <a:gd name="connsiteX8-17" fmla="*/ 0 w 1266091"/>
                <a:gd name="connsiteY8-18" fmla="*/ 323919 h 388704"/>
                <a:gd name="connsiteX9" fmla="*/ 0 w 1266091"/>
                <a:gd name="connsiteY9" fmla="*/ 64785 h 388704"/>
                <a:gd name="connsiteX0-19" fmla="*/ 0 w 1266091"/>
                <a:gd name="connsiteY0-20" fmla="*/ 64785 h 489347"/>
                <a:gd name="connsiteX1-21" fmla="*/ 64785 w 1266091"/>
                <a:gd name="connsiteY1-22" fmla="*/ 0 h 489347"/>
                <a:gd name="connsiteX2-23" fmla="*/ 628943 w 1266091"/>
                <a:gd name="connsiteY2-24" fmla="*/ 115967 h 489347"/>
                <a:gd name="connsiteX3-25" fmla="*/ 1201306 w 1266091"/>
                <a:gd name="connsiteY3-26" fmla="*/ 0 h 489347"/>
                <a:gd name="connsiteX4-27" fmla="*/ 1266091 w 1266091"/>
                <a:gd name="connsiteY4-28" fmla="*/ 64785 h 489347"/>
                <a:gd name="connsiteX5-29" fmla="*/ 1266091 w 1266091"/>
                <a:gd name="connsiteY5-30" fmla="*/ 323919 h 489347"/>
                <a:gd name="connsiteX6-31" fmla="*/ 1201306 w 1266091"/>
                <a:gd name="connsiteY6-32" fmla="*/ 388704 h 489347"/>
                <a:gd name="connsiteX7-33" fmla="*/ 621323 w 1266091"/>
                <a:gd name="connsiteY7-34" fmla="*/ 489347 h 489347"/>
                <a:gd name="connsiteX8-35" fmla="*/ 64785 w 1266091"/>
                <a:gd name="connsiteY8-36" fmla="*/ 388704 h 489347"/>
                <a:gd name="connsiteX9-37" fmla="*/ 0 w 1266091"/>
                <a:gd name="connsiteY9-38" fmla="*/ 323919 h 489347"/>
                <a:gd name="connsiteX10" fmla="*/ 0 w 1266091"/>
                <a:gd name="connsiteY10" fmla="*/ 64785 h 489347"/>
                <a:gd name="connsiteX0-39" fmla="*/ 0 w 1266091"/>
                <a:gd name="connsiteY0-40" fmla="*/ 64785 h 489347"/>
                <a:gd name="connsiteX1-41" fmla="*/ 64785 w 1266091"/>
                <a:gd name="connsiteY1-42" fmla="*/ 0 h 489347"/>
                <a:gd name="connsiteX2-43" fmla="*/ 628943 w 1266091"/>
                <a:gd name="connsiteY2-44" fmla="*/ 115967 h 489347"/>
                <a:gd name="connsiteX3-45" fmla="*/ 1201306 w 1266091"/>
                <a:gd name="connsiteY3-46" fmla="*/ 0 h 489347"/>
                <a:gd name="connsiteX4-47" fmla="*/ 1266091 w 1266091"/>
                <a:gd name="connsiteY4-48" fmla="*/ 64785 h 489347"/>
                <a:gd name="connsiteX5-49" fmla="*/ 1266091 w 1266091"/>
                <a:gd name="connsiteY5-50" fmla="*/ 323919 h 489347"/>
                <a:gd name="connsiteX6-51" fmla="*/ 1201306 w 1266091"/>
                <a:gd name="connsiteY6-52" fmla="*/ 388704 h 489347"/>
                <a:gd name="connsiteX7-53" fmla="*/ 621323 w 1266091"/>
                <a:gd name="connsiteY7-54" fmla="*/ 489347 h 489347"/>
                <a:gd name="connsiteX8-55" fmla="*/ 64785 w 1266091"/>
                <a:gd name="connsiteY8-56" fmla="*/ 388704 h 489347"/>
                <a:gd name="connsiteX9-57" fmla="*/ 0 w 1266091"/>
                <a:gd name="connsiteY9-58" fmla="*/ 323919 h 489347"/>
                <a:gd name="connsiteX10-59" fmla="*/ 0 w 1266091"/>
                <a:gd name="connsiteY10-60" fmla="*/ 64785 h 489347"/>
                <a:gd name="connsiteX0-61" fmla="*/ 0 w 1266091"/>
                <a:gd name="connsiteY0-62" fmla="*/ 64785 h 489347"/>
                <a:gd name="connsiteX1-63" fmla="*/ 64785 w 1266091"/>
                <a:gd name="connsiteY1-64" fmla="*/ 0 h 489347"/>
                <a:gd name="connsiteX2-65" fmla="*/ 628943 w 1266091"/>
                <a:gd name="connsiteY2-66" fmla="*/ 115967 h 489347"/>
                <a:gd name="connsiteX3-67" fmla="*/ 1201306 w 1266091"/>
                <a:gd name="connsiteY3-68" fmla="*/ 0 h 489347"/>
                <a:gd name="connsiteX4-69" fmla="*/ 1266091 w 1266091"/>
                <a:gd name="connsiteY4-70" fmla="*/ 64785 h 489347"/>
                <a:gd name="connsiteX5-71" fmla="*/ 1266091 w 1266091"/>
                <a:gd name="connsiteY5-72" fmla="*/ 323919 h 489347"/>
                <a:gd name="connsiteX6-73" fmla="*/ 1201306 w 1266091"/>
                <a:gd name="connsiteY6-74" fmla="*/ 388704 h 489347"/>
                <a:gd name="connsiteX7-75" fmla="*/ 621323 w 1266091"/>
                <a:gd name="connsiteY7-76" fmla="*/ 489347 h 489347"/>
                <a:gd name="connsiteX8-77" fmla="*/ 64785 w 1266091"/>
                <a:gd name="connsiteY8-78" fmla="*/ 388704 h 489347"/>
                <a:gd name="connsiteX9-79" fmla="*/ 0 w 1266091"/>
                <a:gd name="connsiteY9-80" fmla="*/ 323919 h 489347"/>
                <a:gd name="connsiteX10-81" fmla="*/ 0 w 1266091"/>
                <a:gd name="connsiteY10-82" fmla="*/ 64785 h 489347"/>
                <a:gd name="connsiteX0-83" fmla="*/ 0 w 1266091"/>
                <a:gd name="connsiteY0-84" fmla="*/ 64785 h 489347"/>
                <a:gd name="connsiteX1-85" fmla="*/ 64785 w 1266091"/>
                <a:gd name="connsiteY1-86" fmla="*/ 0 h 489347"/>
                <a:gd name="connsiteX2-87" fmla="*/ 628943 w 1266091"/>
                <a:gd name="connsiteY2-88" fmla="*/ 115967 h 489347"/>
                <a:gd name="connsiteX3-89" fmla="*/ 1201306 w 1266091"/>
                <a:gd name="connsiteY3-90" fmla="*/ 0 h 489347"/>
                <a:gd name="connsiteX4-91" fmla="*/ 1266091 w 1266091"/>
                <a:gd name="connsiteY4-92" fmla="*/ 64785 h 489347"/>
                <a:gd name="connsiteX5-93" fmla="*/ 1266091 w 1266091"/>
                <a:gd name="connsiteY5-94" fmla="*/ 323919 h 489347"/>
                <a:gd name="connsiteX6-95" fmla="*/ 1201306 w 1266091"/>
                <a:gd name="connsiteY6-96" fmla="*/ 388704 h 489347"/>
                <a:gd name="connsiteX7-97" fmla="*/ 621323 w 1266091"/>
                <a:gd name="connsiteY7-98" fmla="*/ 489347 h 489347"/>
                <a:gd name="connsiteX8-99" fmla="*/ 64785 w 1266091"/>
                <a:gd name="connsiteY8-100" fmla="*/ 388704 h 489347"/>
                <a:gd name="connsiteX9-101" fmla="*/ 0 w 1266091"/>
                <a:gd name="connsiteY9-102" fmla="*/ 323919 h 489347"/>
                <a:gd name="connsiteX10-103" fmla="*/ 0 w 1266091"/>
                <a:gd name="connsiteY10-104" fmla="*/ 64785 h 489347"/>
                <a:gd name="connsiteX0-105" fmla="*/ 0 w 1266091"/>
                <a:gd name="connsiteY0-106" fmla="*/ 64785 h 489347"/>
                <a:gd name="connsiteX1-107" fmla="*/ 64785 w 1266091"/>
                <a:gd name="connsiteY1-108" fmla="*/ 0 h 489347"/>
                <a:gd name="connsiteX2-109" fmla="*/ 628943 w 1266091"/>
                <a:gd name="connsiteY2-110" fmla="*/ 115967 h 489347"/>
                <a:gd name="connsiteX3-111" fmla="*/ 1201306 w 1266091"/>
                <a:gd name="connsiteY3-112" fmla="*/ 0 h 489347"/>
                <a:gd name="connsiteX4-113" fmla="*/ 1266091 w 1266091"/>
                <a:gd name="connsiteY4-114" fmla="*/ 64785 h 489347"/>
                <a:gd name="connsiteX5-115" fmla="*/ 1266091 w 1266091"/>
                <a:gd name="connsiteY5-116" fmla="*/ 323919 h 489347"/>
                <a:gd name="connsiteX6-117" fmla="*/ 1201306 w 1266091"/>
                <a:gd name="connsiteY6-118" fmla="*/ 388704 h 489347"/>
                <a:gd name="connsiteX7-119" fmla="*/ 621323 w 1266091"/>
                <a:gd name="connsiteY7-120" fmla="*/ 489347 h 489347"/>
                <a:gd name="connsiteX8-121" fmla="*/ 64785 w 1266091"/>
                <a:gd name="connsiteY8-122" fmla="*/ 388704 h 489347"/>
                <a:gd name="connsiteX9-123" fmla="*/ 0 w 1266091"/>
                <a:gd name="connsiteY9-124" fmla="*/ 323919 h 489347"/>
                <a:gd name="connsiteX10-125" fmla="*/ 0 w 1266091"/>
                <a:gd name="connsiteY10-126" fmla="*/ 64785 h 489347"/>
                <a:gd name="connsiteX0-127" fmla="*/ 0 w 1266091"/>
                <a:gd name="connsiteY0-128" fmla="*/ 64785 h 489347"/>
                <a:gd name="connsiteX1-129" fmla="*/ 64785 w 1266091"/>
                <a:gd name="connsiteY1-130" fmla="*/ 0 h 489347"/>
                <a:gd name="connsiteX2-131" fmla="*/ 628943 w 1266091"/>
                <a:gd name="connsiteY2-132" fmla="*/ 115967 h 489347"/>
                <a:gd name="connsiteX3-133" fmla="*/ 1201306 w 1266091"/>
                <a:gd name="connsiteY3-134" fmla="*/ 0 h 489347"/>
                <a:gd name="connsiteX4-135" fmla="*/ 1266091 w 1266091"/>
                <a:gd name="connsiteY4-136" fmla="*/ 64785 h 489347"/>
                <a:gd name="connsiteX5-137" fmla="*/ 1266091 w 1266091"/>
                <a:gd name="connsiteY5-138" fmla="*/ 323919 h 489347"/>
                <a:gd name="connsiteX6-139" fmla="*/ 1201306 w 1266091"/>
                <a:gd name="connsiteY6-140" fmla="*/ 388704 h 489347"/>
                <a:gd name="connsiteX7-141" fmla="*/ 621323 w 1266091"/>
                <a:gd name="connsiteY7-142" fmla="*/ 489347 h 489347"/>
                <a:gd name="connsiteX8-143" fmla="*/ 64785 w 1266091"/>
                <a:gd name="connsiteY8-144" fmla="*/ 388704 h 489347"/>
                <a:gd name="connsiteX9-145" fmla="*/ 0 w 1266091"/>
                <a:gd name="connsiteY9-146" fmla="*/ 323919 h 489347"/>
                <a:gd name="connsiteX10-147" fmla="*/ 0 w 1266091"/>
                <a:gd name="connsiteY10-148" fmla="*/ 64785 h 489347"/>
                <a:gd name="connsiteX0-149" fmla="*/ 0 w 1266091"/>
                <a:gd name="connsiteY0-150" fmla="*/ 64785 h 489347"/>
                <a:gd name="connsiteX1-151" fmla="*/ 64785 w 1266091"/>
                <a:gd name="connsiteY1-152" fmla="*/ 0 h 489347"/>
                <a:gd name="connsiteX2-153" fmla="*/ 628943 w 1266091"/>
                <a:gd name="connsiteY2-154" fmla="*/ 115967 h 489347"/>
                <a:gd name="connsiteX3-155" fmla="*/ 1201306 w 1266091"/>
                <a:gd name="connsiteY3-156" fmla="*/ 0 h 489347"/>
                <a:gd name="connsiteX4-157" fmla="*/ 1266091 w 1266091"/>
                <a:gd name="connsiteY4-158" fmla="*/ 64785 h 489347"/>
                <a:gd name="connsiteX5-159" fmla="*/ 1266091 w 1266091"/>
                <a:gd name="connsiteY5-160" fmla="*/ 323919 h 489347"/>
                <a:gd name="connsiteX6-161" fmla="*/ 1201306 w 1266091"/>
                <a:gd name="connsiteY6-162" fmla="*/ 388704 h 489347"/>
                <a:gd name="connsiteX7-163" fmla="*/ 621323 w 1266091"/>
                <a:gd name="connsiteY7-164" fmla="*/ 489347 h 489347"/>
                <a:gd name="connsiteX8-165" fmla="*/ 64785 w 1266091"/>
                <a:gd name="connsiteY8-166" fmla="*/ 388704 h 489347"/>
                <a:gd name="connsiteX9-167" fmla="*/ 0 w 1266091"/>
                <a:gd name="connsiteY9-168" fmla="*/ 323919 h 489347"/>
                <a:gd name="connsiteX10-169" fmla="*/ 0 w 1266091"/>
                <a:gd name="connsiteY10-170" fmla="*/ 64785 h 489347"/>
                <a:gd name="connsiteX0-171" fmla="*/ 0 w 1266091"/>
                <a:gd name="connsiteY0-172" fmla="*/ 64785 h 489347"/>
                <a:gd name="connsiteX1-173" fmla="*/ 64785 w 1266091"/>
                <a:gd name="connsiteY1-174" fmla="*/ 0 h 489347"/>
                <a:gd name="connsiteX2-175" fmla="*/ 628943 w 1266091"/>
                <a:gd name="connsiteY2-176" fmla="*/ 115967 h 489347"/>
                <a:gd name="connsiteX3-177" fmla="*/ 1201306 w 1266091"/>
                <a:gd name="connsiteY3-178" fmla="*/ 0 h 489347"/>
                <a:gd name="connsiteX4-179" fmla="*/ 1266091 w 1266091"/>
                <a:gd name="connsiteY4-180" fmla="*/ 64785 h 489347"/>
                <a:gd name="connsiteX5-181" fmla="*/ 1266091 w 1266091"/>
                <a:gd name="connsiteY5-182" fmla="*/ 323919 h 489347"/>
                <a:gd name="connsiteX6-183" fmla="*/ 1201306 w 1266091"/>
                <a:gd name="connsiteY6-184" fmla="*/ 388704 h 489347"/>
                <a:gd name="connsiteX7-185" fmla="*/ 621323 w 1266091"/>
                <a:gd name="connsiteY7-186" fmla="*/ 489347 h 489347"/>
                <a:gd name="connsiteX8-187" fmla="*/ 64785 w 1266091"/>
                <a:gd name="connsiteY8-188" fmla="*/ 388704 h 489347"/>
                <a:gd name="connsiteX9-189" fmla="*/ 0 w 1266091"/>
                <a:gd name="connsiteY9-190" fmla="*/ 323919 h 489347"/>
                <a:gd name="connsiteX10-191" fmla="*/ 0 w 1266091"/>
                <a:gd name="connsiteY10-192" fmla="*/ 64785 h 489347"/>
                <a:gd name="connsiteX0-193" fmla="*/ 0 w 1266091"/>
                <a:gd name="connsiteY0-194" fmla="*/ 72405 h 496967"/>
                <a:gd name="connsiteX1-195" fmla="*/ 125745 w 1266091"/>
                <a:gd name="connsiteY1-196" fmla="*/ 0 h 496967"/>
                <a:gd name="connsiteX2-197" fmla="*/ 628943 w 1266091"/>
                <a:gd name="connsiteY2-198" fmla="*/ 123587 h 496967"/>
                <a:gd name="connsiteX3-199" fmla="*/ 1201306 w 1266091"/>
                <a:gd name="connsiteY3-200" fmla="*/ 7620 h 496967"/>
                <a:gd name="connsiteX4-201" fmla="*/ 1266091 w 1266091"/>
                <a:gd name="connsiteY4-202" fmla="*/ 72405 h 496967"/>
                <a:gd name="connsiteX5-203" fmla="*/ 1266091 w 1266091"/>
                <a:gd name="connsiteY5-204" fmla="*/ 331539 h 496967"/>
                <a:gd name="connsiteX6-205" fmla="*/ 1201306 w 1266091"/>
                <a:gd name="connsiteY6-206" fmla="*/ 396324 h 496967"/>
                <a:gd name="connsiteX7-207" fmla="*/ 621323 w 1266091"/>
                <a:gd name="connsiteY7-208" fmla="*/ 496967 h 496967"/>
                <a:gd name="connsiteX8-209" fmla="*/ 64785 w 1266091"/>
                <a:gd name="connsiteY8-210" fmla="*/ 396324 h 496967"/>
                <a:gd name="connsiteX9-211" fmla="*/ 0 w 1266091"/>
                <a:gd name="connsiteY9-212" fmla="*/ 331539 h 496967"/>
                <a:gd name="connsiteX10-213" fmla="*/ 0 w 1266091"/>
                <a:gd name="connsiteY10-214" fmla="*/ 72405 h 496967"/>
                <a:gd name="connsiteX0-215" fmla="*/ 0 w 1266091"/>
                <a:gd name="connsiteY0-216" fmla="*/ 72405 h 496967"/>
                <a:gd name="connsiteX1-217" fmla="*/ 125745 w 1266091"/>
                <a:gd name="connsiteY1-218" fmla="*/ 0 h 496967"/>
                <a:gd name="connsiteX2-219" fmla="*/ 628943 w 1266091"/>
                <a:gd name="connsiteY2-220" fmla="*/ 123587 h 496967"/>
                <a:gd name="connsiteX3-221" fmla="*/ 1155586 w 1266091"/>
                <a:gd name="connsiteY3-222" fmla="*/ 0 h 496967"/>
                <a:gd name="connsiteX4-223" fmla="*/ 1266091 w 1266091"/>
                <a:gd name="connsiteY4-224" fmla="*/ 72405 h 496967"/>
                <a:gd name="connsiteX5-225" fmla="*/ 1266091 w 1266091"/>
                <a:gd name="connsiteY5-226" fmla="*/ 331539 h 496967"/>
                <a:gd name="connsiteX6-227" fmla="*/ 1201306 w 1266091"/>
                <a:gd name="connsiteY6-228" fmla="*/ 396324 h 496967"/>
                <a:gd name="connsiteX7-229" fmla="*/ 621323 w 1266091"/>
                <a:gd name="connsiteY7-230" fmla="*/ 496967 h 496967"/>
                <a:gd name="connsiteX8-231" fmla="*/ 64785 w 1266091"/>
                <a:gd name="connsiteY8-232" fmla="*/ 396324 h 496967"/>
                <a:gd name="connsiteX9-233" fmla="*/ 0 w 1266091"/>
                <a:gd name="connsiteY9-234" fmla="*/ 331539 h 496967"/>
                <a:gd name="connsiteX10-235" fmla="*/ 0 w 1266091"/>
                <a:gd name="connsiteY10-236" fmla="*/ 72405 h 496967"/>
                <a:gd name="connsiteX0-237" fmla="*/ 0 w 1288951"/>
                <a:gd name="connsiteY0-238" fmla="*/ 118125 h 496967"/>
                <a:gd name="connsiteX1-239" fmla="*/ 148605 w 1288951"/>
                <a:gd name="connsiteY1-240" fmla="*/ 0 h 496967"/>
                <a:gd name="connsiteX2-241" fmla="*/ 651803 w 1288951"/>
                <a:gd name="connsiteY2-242" fmla="*/ 123587 h 496967"/>
                <a:gd name="connsiteX3-243" fmla="*/ 1178446 w 1288951"/>
                <a:gd name="connsiteY3-244" fmla="*/ 0 h 496967"/>
                <a:gd name="connsiteX4-245" fmla="*/ 1288951 w 1288951"/>
                <a:gd name="connsiteY4-246" fmla="*/ 72405 h 496967"/>
                <a:gd name="connsiteX5-247" fmla="*/ 1288951 w 1288951"/>
                <a:gd name="connsiteY5-248" fmla="*/ 331539 h 496967"/>
                <a:gd name="connsiteX6-249" fmla="*/ 1224166 w 1288951"/>
                <a:gd name="connsiteY6-250" fmla="*/ 396324 h 496967"/>
                <a:gd name="connsiteX7-251" fmla="*/ 644183 w 1288951"/>
                <a:gd name="connsiteY7-252" fmla="*/ 496967 h 496967"/>
                <a:gd name="connsiteX8-253" fmla="*/ 87645 w 1288951"/>
                <a:gd name="connsiteY8-254" fmla="*/ 396324 h 496967"/>
                <a:gd name="connsiteX9-255" fmla="*/ 22860 w 1288951"/>
                <a:gd name="connsiteY9-256" fmla="*/ 331539 h 496967"/>
                <a:gd name="connsiteX10-257" fmla="*/ 0 w 1288951"/>
                <a:gd name="connsiteY10-258" fmla="*/ 118125 h 496967"/>
                <a:gd name="connsiteX0-259" fmla="*/ 0 w 1288951"/>
                <a:gd name="connsiteY0-260" fmla="*/ 118125 h 496967"/>
                <a:gd name="connsiteX1-261" fmla="*/ 148605 w 1288951"/>
                <a:gd name="connsiteY1-262" fmla="*/ 0 h 496967"/>
                <a:gd name="connsiteX2-263" fmla="*/ 651803 w 1288951"/>
                <a:gd name="connsiteY2-264" fmla="*/ 123587 h 496967"/>
                <a:gd name="connsiteX3-265" fmla="*/ 1178446 w 1288951"/>
                <a:gd name="connsiteY3-266" fmla="*/ 0 h 496967"/>
                <a:gd name="connsiteX4-267" fmla="*/ 1288951 w 1288951"/>
                <a:gd name="connsiteY4-268" fmla="*/ 72405 h 496967"/>
                <a:gd name="connsiteX5-269" fmla="*/ 1288951 w 1288951"/>
                <a:gd name="connsiteY5-270" fmla="*/ 331539 h 496967"/>
                <a:gd name="connsiteX6-271" fmla="*/ 1224166 w 1288951"/>
                <a:gd name="connsiteY6-272" fmla="*/ 396324 h 496967"/>
                <a:gd name="connsiteX7-273" fmla="*/ 644183 w 1288951"/>
                <a:gd name="connsiteY7-274" fmla="*/ 496967 h 496967"/>
                <a:gd name="connsiteX8-275" fmla="*/ 87645 w 1288951"/>
                <a:gd name="connsiteY8-276" fmla="*/ 396324 h 496967"/>
                <a:gd name="connsiteX9-277" fmla="*/ 7620 w 1288951"/>
                <a:gd name="connsiteY9-278" fmla="*/ 255339 h 496967"/>
                <a:gd name="connsiteX10-279" fmla="*/ 0 w 1288951"/>
                <a:gd name="connsiteY10-280" fmla="*/ 118125 h 496967"/>
                <a:gd name="connsiteX0-281" fmla="*/ 0 w 1288951"/>
                <a:gd name="connsiteY0-282" fmla="*/ 118125 h 496967"/>
                <a:gd name="connsiteX1-283" fmla="*/ 148605 w 1288951"/>
                <a:gd name="connsiteY1-284" fmla="*/ 0 h 496967"/>
                <a:gd name="connsiteX2-285" fmla="*/ 651803 w 1288951"/>
                <a:gd name="connsiteY2-286" fmla="*/ 123587 h 496967"/>
                <a:gd name="connsiteX3-287" fmla="*/ 1178446 w 1288951"/>
                <a:gd name="connsiteY3-288" fmla="*/ 0 h 496967"/>
                <a:gd name="connsiteX4-289" fmla="*/ 1288951 w 1288951"/>
                <a:gd name="connsiteY4-290" fmla="*/ 72405 h 496967"/>
                <a:gd name="connsiteX5-291" fmla="*/ 1288951 w 1288951"/>
                <a:gd name="connsiteY5-292" fmla="*/ 331539 h 496967"/>
                <a:gd name="connsiteX6-293" fmla="*/ 1224166 w 1288951"/>
                <a:gd name="connsiteY6-294" fmla="*/ 396324 h 496967"/>
                <a:gd name="connsiteX7-295" fmla="*/ 644183 w 1288951"/>
                <a:gd name="connsiteY7-296" fmla="*/ 496967 h 496967"/>
                <a:gd name="connsiteX8-297" fmla="*/ 163845 w 1288951"/>
                <a:gd name="connsiteY8-298" fmla="*/ 396324 h 496967"/>
                <a:gd name="connsiteX9-299" fmla="*/ 7620 w 1288951"/>
                <a:gd name="connsiteY9-300" fmla="*/ 255339 h 496967"/>
                <a:gd name="connsiteX10-301" fmla="*/ 0 w 1288951"/>
                <a:gd name="connsiteY10-302" fmla="*/ 118125 h 496967"/>
                <a:gd name="connsiteX0-303" fmla="*/ 0 w 1334671"/>
                <a:gd name="connsiteY0-304" fmla="*/ 118125 h 496967"/>
                <a:gd name="connsiteX1-305" fmla="*/ 148605 w 1334671"/>
                <a:gd name="connsiteY1-306" fmla="*/ 0 h 496967"/>
                <a:gd name="connsiteX2-307" fmla="*/ 651803 w 1334671"/>
                <a:gd name="connsiteY2-308" fmla="*/ 123587 h 496967"/>
                <a:gd name="connsiteX3-309" fmla="*/ 1178446 w 1334671"/>
                <a:gd name="connsiteY3-310" fmla="*/ 0 h 496967"/>
                <a:gd name="connsiteX4-311" fmla="*/ 1334671 w 1334671"/>
                <a:gd name="connsiteY4-312" fmla="*/ 133365 h 496967"/>
                <a:gd name="connsiteX5-313" fmla="*/ 1288951 w 1334671"/>
                <a:gd name="connsiteY5-314" fmla="*/ 331539 h 496967"/>
                <a:gd name="connsiteX6-315" fmla="*/ 1224166 w 1334671"/>
                <a:gd name="connsiteY6-316" fmla="*/ 396324 h 496967"/>
                <a:gd name="connsiteX7-317" fmla="*/ 644183 w 1334671"/>
                <a:gd name="connsiteY7-318" fmla="*/ 496967 h 496967"/>
                <a:gd name="connsiteX8-319" fmla="*/ 163845 w 1334671"/>
                <a:gd name="connsiteY8-320" fmla="*/ 396324 h 496967"/>
                <a:gd name="connsiteX9-321" fmla="*/ 7620 w 1334671"/>
                <a:gd name="connsiteY9-322" fmla="*/ 255339 h 496967"/>
                <a:gd name="connsiteX10-323" fmla="*/ 0 w 1334671"/>
                <a:gd name="connsiteY10-324" fmla="*/ 118125 h 496967"/>
                <a:gd name="connsiteX0-325" fmla="*/ 0 w 1349911"/>
                <a:gd name="connsiteY0-326" fmla="*/ 118125 h 496967"/>
                <a:gd name="connsiteX1-327" fmla="*/ 148605 w 1349911"/>
                <a:gd name="connsiteY1-328" fmla="*/ 0 h 496967"/>
                <a:gd name="connsiteX2-329" fmla="*/ 651803 w 1349911"/>
                <a:gd name="connsiteY2-330" fmla="*/ 123587 h 496967"/>
                <a:gd name="connsiteX3-331" fmla="*/ 1178446 w 1349911"/>
                <a:gd name="connsiteY3-332" fmla="*/ 0 h 496967"/>
                <a:gd name="connsiteX4-333" fmla="*/ 1334671 w 1349911"/>
                <a:gd name="connsiteY4-334" fmla="*/ 133365 h 496967"/>
                <a:gd name="connsiteX5-335" fmla="*/ 1349911 w 1349911"/>
                <a:gd name="connsiteY5-336" fmla="*/ 262959 h 496967"/>
                <a:gd name="connsiteX6-337" fmla="*/ 1224166 w 1349911"/>
                <a:gd name="connsiteY6-338" fmla="*/ 396324 h 496967"/>
                <a:gd name="connsiteX7-339" fmla="*/ 644183 w 1349911"/>
                <a:gd name="connsiteY7-340" fmla="*/ 496967 h 496967"/>
                <a:gd name="connsiteX8-341" fmla="*/ 163845 w 1349911"/>
                <a:gd name="connsiteY8-342" fmla="*/ 396324 h 496967"/>
                <a:gd name="connsiteX9-343" fmla="*/ 7620 w 1349911"/>
                <a:gd name="connsiteY9-344" fmla="*/ 255339 h 496967"/>
                <a:gd name="connsiteX10-345" fmla="*/ 0 w 1349911"/>
                <a:gd name="connsiteY10-346" fmla="*/ 118125 h 496967"/>
                <a:gd name="connsiteX0-347" fmla="*/ 0 w 1349911"/>
                <a:gd name="connsiteY0-348" fmla="*/ 118125 h 496967"/>
                <a:gd name="connsiteX1-349" fmla="*/ 148605 w 1349911"/>
                <a:gd name="connsiteY1-350" fmla="*/ 0 h 496967"/>
                <a:gd name="connsiteX2-351" fmla="*/ 651803 w 1349911"/>
                <a:gd name="connsiteY2-352" fmla="*/ 123587 h 496967"/>
                <a:gd name="connsiteX3-353" fmla="*/ 1178446 w 1349911"/>
                <a:gd name="connsiteY3-354" fmla="*/ 0 h 496967"/>
                <a:gd name="connsiteX4-355" fmla="*/ 1334671 w 1349911"/>
                <a:gd name="connsiteY4-356" fmla="*/ 133365 h 496967"/>
                <a:gd name="connsiteX5-357" fmla="*/ 1349911 w 1349911"/>
                <a:gd name="connsiteY5-358" fmla="*/ 262959 h 496967"/>
                <a:gd name="connsiteX6-359" fmla="*/ 1147966 w 1349911"/>
                <a:gd name="connsiteY6-360" fmla="*/ 403944 h 496967"/>
                <a:gd name="connsiteX7-361" fmla="*/ 644183 w 1349911"/>
                <a:gd name="connsiteY7-362" fmla="*/ 496967 h 496967"/>
                <a:gd name="connsiteX8-363" fmla="*/ 163845 w 1349911"/>
                <a:gd name="connsiteY8-364" fmla="*/ 396324 h 496967"/>
                <a:gd name="connsiteX9-365" fmla="*/ 7620 w 1349911"/>
                <a:gd name="connsiteY9-366" fmla="*/ 255339 h 496967"/>
                <a:gd name="connsiteX10-367" fmla="*/ 0 w 1349911"/>
                <a:gd name="connsiteY10-368" fmla="*/ 118125 h 496967"/>
                <a:gd name="connsiteX0-369" fmla="*/ 0 w 1349911"/>
                <a:gd name="connsiteY0-370" fmla="*/ 118125 h 496967"/>
                <a:gd name="connsiteX1-371" fmla="*/ 148605 w 1349911"/>
                <a:gd name="connsiteY1-372" fmla="*/ 0 h 496967"/>
                <a:gd name="connsiteX2-373" fmla="*/ 651803 w 1349911"/>
                <a:gd name="connsiteY2-374" fmla="*/ 123587 h 496967"/>
                <a:gd name="connsiteX3-375" fmla="*/ 1178446 w 1349911"/>
                <a:gd name="connsiteY3-376" fmla="*/ 0 h 496967"/>
                <a:gd name="connsiteX4-377" fmla="*/ 1334671 w 1349911"/>
                <a:gd name="connsiteY4-378" fmla="*/ 133365 h 496967"/>
                <a:gd name="connsiteX5-379" fmla="*/ 1349911 w 1349911"/>
                <a:gd name="connsiteY5-380" fmla="*/ 262959 h 496967"/>
                <a:gd name="connsiteX6-381" fmla="*/ 1147966 w 1349911"/>
                <a:gd name="connsiteY6-382" fmla="*/ 403944 h 496967"/>
                <a:gd name="connsiteX7-383" fmla="*/ 644183 w 1349911"/>
                <a:gd name="connsiteY7-384" fmla="*/ 496967 h 496967"/>
                <a:gd name="connsiteX8-385" fmla="*/ 163845 w 1349911"/>
                <a:gd name="connsiteY8-386" fmla="*/ 396324 h 496967"/>
                <a:gd name="connsiteX9-387" fmla="*/ 7620 w 1349911"/>
                <a:gd name="connsiteY9-388" fmla="*/ 255339 h 496967"/>
                <a:gd name="connsiteX10-389" fmla="*/ 0 w 1349911"/>
                <a:gd name="connsiteY10-390" fmla="*/ 118125 h 496967"/>
                <a:gd name="connsiteX0-391" fmla="*/ 8237 w 1358148"/>
                <a:gd name="connsiteY0-392" fmla="*/ 118125 h 496967"/>
                <a:gd name="connsiteX1-393" fmla="*/ 156842 w 1358148"/>
                <a:gd name="connsiteY1-394" fmla="*/ 0 h 496967"/>
                <a:gd name="connsiteX2-395" fmla="*/ 660040 w 1358148"/>
                <a:gd name="connsiteY2-396" fmla="*/ 123587 h 496967"/>
                <a:gd name="connsiteX3-397" fmla="*/ 1186683 w 1358148"/>
                <a:gd name="connsiteY3-398" fmla="*/ 0 h 496967"/>
                <a:gd name="connsiteX4-399" fmla="*/ 1342908 w 1358148"/>
                <a:gd name="connsiteY4-400" fmla="*/ 133365 h 496967"/>
                <a:gd name="connsiteX5-401" fmla="*/ 1358148 w 1358148"/>
                <a:gd name="connsiteY5-402" fmla="*/ 262959 h 496967"/>
                <a:gd name="connsiteX6-403" fmla="*/ 1156203 w 1358148"/>
                <a:gd name="connsiteY6-404" fmla="*/ 403944 h 496967"/>
                <a:gd name="connsiteX7-405" fmla="*/ 652420 w 1358148"/>
                <a:gd name="connsiteY7-406" fmla="*/ 496967 h 496967"/>
                <a:gd name="connsiteX8-407" fmla="*/ 172082 w 1358148"/>
                <a:gd name="connsiteY8-408" fmla="*/ 396324 h 496967"/>
                <a:gd name="connsiteX9-409" fmla="*/ 15857 w 1358148"/>
                <a:gd name="connsiteY9-410" fmla="*/ 255339 h 496967"/>
                <a:gd name="connsiteX10-411" fmla="*/ 8237 w 1358148"/>
                <a:gd name="connsiteY10-412" fmla="*/ 118125 h 496967"/>
                <a:gd name="connsiteX0-413" fmla="*/ 11377 w 1361288"/>
                <a:gd name="connsiteY0-414" fmla="*/ 118125 h 496967"/>
                <a:gd name="connsiteX1-415" fmla="*/ 159982 w 1361288"/>
                <a:gd name="connsiteY1-416" fmla="*/ 0 h 496967"/>
                <a:gd name="connsiteX2-417" fmla="*/ 663180 w 1361288"/>
                <a:gd name="connsiteY2-418" fmla="*/ 123587 h 496967"/>
                <a:gd name="connsiteX3-419" fmla="*/ 1189823 w 1361288"/>
                <a:gd name="connsiteY3-420" fmla="*/ 0 h 496967"/>
                <a:gd name="connsiteX4-421" fmla="*/ 1346048 w 1361288"/>
                <a:gd name="connsiteY4-422" fmla="*/ 133365 h 496967"/>
                <a:gd name="connsiteX5-423" fmla="*/ 1361288 w 1361288"/>
                <a:gd name="connsiteY5-424" fmla="*/ 262959 h 496967"/>
                <a:gd name="connsiteX6-425" fmla="*/ 1159343 w 1361288"/>
                <a:gd name="connsiteY6-426" fmla="*/ 403944 h 496967"/>
                <a:gd name="connsiteX7-427" fmla="*/ 655560 w 1361288"/>
                <a:gd name="connsiteY7-428" fmla="*/ 496967 h 496967"/>
                <a:gd name="connsiteX8-429" fmla="*/ 175222 w 1361288"/>
                <a:gd name="connsiteY8-430" fmla="*/ 396324 h 496967"/>
                <a:gd name="connsiteX9-431" fmla="*/ 18997 w 1361288"/>
                <a:gd name="connsiteY9-432" fmla="*/ 255339 h 496967"/>
                <a:gd name="connsiteX10-433" fmla="*/ 11377 w 1361288"/>
                <a:gd name="connsiteY10-434" fmla="*/ 118125 h 496967"/>
                <a:gd name="connsiteX0-435" fmla="*/ 11377 w 1361288"/>
                <a:gd name="connsiteY0-436" fmla="*/ 118125 h 496967"/>
                <a:gd name="connsiteX1-437" fmla="*/ 159982 w 1361288"/>
                <a:gd name="connsiteY1-438" fmla="*/ 0 h 496967"/>
                <a:gd name="connsiteX2-439" fmla="*/ 663180 w 1361288"/>
                <a:gd name="connsiteY2-440" fmla="*/ 123587 h 496967"/>
                <a:gd name="connsiteX3-441" fmla="*/ 1189823 w 1361288"/>
                <a:gd name="connsiteY3-442" fmla="*/ 0 h 496967"/>
                <a:gd name="connsiteX4-443" fmla="*/ 1346048 w 1361288"/>
                <a:gd name="connsiteY4-444" fmla="*/ 133365 h 496967"/>
                <a:gd name="connsiteX5-445" fmla="*/ 1361288 w 1361288"/>
                <a:gd name="connsiteY5-446" fmla="*/ 262959 h 496967"/>
                <a:gd name="connsiteX6-447" fmla="*/ 1159343 w 1361288"/>
                <a:gd name="connsiteY6-448" fmla="*/ 403944 h 496967"/>
                <a:gd name="connsiteX7-449" fmla="*/ 655560 w 1361288"/>
                <a:gd name="connsiteY7-450" fmla="*/ 496967 h 496967"/>
                <a:gd name="connsiteX8-451" fmla="*/ 175222 w 1361288"/>
                <a:gd name="connsiteY8-452" fmla="*/ 396324 h 496967"/>
                <a:gd name="connsiteX9-453" fmla="*/ 18997 w 1361288"/>
                <a:gd name="connsiteY9-454" fmla="*/ 255339 h 496967"/>
                <a:gd name="connsiteX10-455" fmla="*/ 11377 w 1361288"/>
                <a:gd name="connsiteY10-456" fmla="*/ 118125 h 496967"/>
                <a:gd name="connsiteX0-457" fmla="*/ 24200 w 1374111"/>
                <a:gd name="connsiteY0-458" fmla="*/ 118125 h 496967"/>
                <a:gd name="connsiteX1-459" fmla="*/ 172805 w 1374111"/>
                <a:gd name="connsiteY1-460" fmla="*/ 0 h 496967"/>
                <a:gd name="connsiteX2-461" fmla="*/ 676003 w 1374111"/>
                <a:gd name="connsiteY2-462" fmla="*/ 123587 h 496967"/>
                <a:gd name="connsiteX3-463" fmla="*/ 1202646 w 1374111"/>
                <a:gd name="connsiteY3-464" fmla="*/ 0 h 496967"/>
                <a:gd name="connsiteX4-465" fmla="*/ 1358871 w 1374111"/>
                <a:gd name="connsiteY4-466" fmla="*/ 133365 h 496967"/>
                <a:gd name="connsiteX5-467" fmla="*/ 1374111 w 1374111"/>
                <a:gd name="connsiteY5-468" fmla="*/ 262959 h 496967"/>
                <a:gd name="connsiteX6-469" fmla="*/ 1172166 w 1374111"/>
                <a:gd name="connsiteY6-470" fmla="*/ 403944 h 496967"/>
                <a:gd name="connsiteX7-471" fmla="*/ 668383 w 1374111"/>
                <a:gd name="connsiteY7-472" fmla="*/ 496967 h 496967"/>
                <a:gd name="connsiteX8-473" fmla="*/ 188045 w 1374111"/>
                <a:gd name="connsiteY8-474" fmla="*/ 396324 h 496967"/>
                <a:gd name="connsiteX9-475" fmla="*/ 8008 w 1374111"/>
                <a:gd name="connsiteY9-476" fmla="*/ 255339 h 496967"/>
                <a:gd name="connsiteX10-477" fmla="*/ 24200 w 1374111"/>
                <a:gd name="connsiteY10-478" fmla="*/ 118125 h 496967"/>
                <a:gd name="connsiteX0-479" fmla="*/ 24200 w 1374111"/>
                <a:gd name="connsiteY0-480" fmla="*/ 118125 h 496967"/>
                <a:gd name="connsiteX1-481" fmla="*/ 172805 w 1374111"/>
                <a:gd name="connsiteY1-482" fmla="*/ 0 h 496967"/>
                <a:gd name="connsiteX2-483" fmla="*/ 676003 w 1374111"/>
                <a:gd name="connsiteY2-484" fmla="*/ 123587 h 496967"/>
                <a:gd name="connsiteX3-485" fmla="*/ 1202646 w 1374111"/>
                <a:gd name="connsiteY3-486" fmla="*/ 0 h 496967"/>
                <a:gd name="connsiteX4-487" fmla="*/ 1358871 w 1374111"/>
                <a:gd name="connsiteY4-488" fmla="*/ 133365 h 496967"/>
                <a:gd name="connsiteX5-489" fmla="*/ 1374111 w 1374111"/>
                <a:gd name="connsiteY5-490" fmla="*/ 262959 h 496967"/>
                <a:gd name="connsiteX6-491" fmla="*/ 1172166 w 1374111"/>
                <a:gd name="connsiteY6-492" fmla="*/ 403944 h 496967"/>
                <a:gd name="connsiteX7-493" fmla="*/ 668383 w 1374111"/>
                <a:gd name="connsiteY7-494" fmla="*/ 496967 h 496967"/>
                <a:gd name="connsiteX8-495" fmla="*/ 188045 w 1374111"/>
                <a:gd name="connsiteY8-496" fmla="*/ 396324 h 496967"/>
                <a:gd name="connsiteX9-497" fmla="*/ 8008 w 1374111"/>
                <a:gd name="connsiteY9-498" fmla="*/ 255339 h 496967"/>
                <a:gd name="connsiteX10-499" fmla="*/ 24200 w 1374111"/>
                <a:gd name="connsiteY10-500" fmla="*/ 118125 h 496967"/>
                <a:gd name="connsiteX0-501" fmla="*/ 17852 w 1367763"/>
                <a:gd name="connsiteY0-502" fmla="*/ 118125 h 496967"/>
                <a:gd name="connsiteX1-503" fmla="*/ 166457 w 1367763"/>
                <a:gd name="connsiteY1-504" fmla="*/ 0 h 496967"/>
                <a:gd name="connsiteX2-505" fmla="*/ 669655 w 1367763"/>
                <a:gd name="connsiteY2-506" fmla="*/ 123587 h 496967"/>
                <a:gd name="connsiteX3-507" fmla="*/ 1196298 w 1367763"/>
                <a:gd name="connsiteY3-508" fmla="*/ 0 h 496967"/>
                <a:gd name="connsiteX4-509" fmla="*/ 1352523 w 1367763"/>
                <a:gd name="connsiteY4-510" fmla="*/ 133365 h 496967"/>
                <a:gd name="connsiteX5-511" fmla="*/ 1367763 w 1367763"/>
                <a:gd name="connsiteY5-512" fmla="*/ 262959 h 496967"/>
                <a:gd name="connsiteX6-513" fmla="*/ 1165818 w 1367763"/>
                <a:gd name="connsiteY6-514" fmla="*/ 403944 h 496967"/>
                <a:gd name="connsiteX7-515" fmla="*/ 662035 w 1367763"/>
                <a:gd name="connsiteY7-516" fmla="*/ 496967 h 496967"/>
                <a:gd name="connsiteX8-517" fmla="*/ 181697 w 1367763"/>
                <a:gd name="connsiteY8-518" fmla="*/ 396324 h 496967"/>
                <a:gd name="connsiteX9-519" fmla="*/ 1660 w 1367763"/>
                <a:gd name="connsiteY9-520" fmla="*/ 255339 h 496967"/>
                <a:gd name="connsiteX10-521" fmla="*/ 17852 w 1367763"/>
                <a:gd name="connsiteY10-522" fmla="*/ 118125 h 496967"/>
                <a:gd name="connsiteX0-523" fmla="*/ 17852 w 1367763"/>
                <a:gd name="connsiteY0-524" fmla="*/ 118125 h 496967"/>
                <a:gd name="connsiteX1-525" fmla="*/ 166457 w 1367763"/>
                <a:gd name="connsiteY1-526" fmla="*/ 0 h 496967"/>
                <a:gd name="connsiteX2-527" fmla="*/ 669655 w 1367763"/>
                <a:gd name="connsiteY2-528" fmla="*/ 123587 h 496967"/>
                <a:gd name="connsiteX3-529" fmla="*/ 1196298 w 1367763"/>
                <a:gd name="connsiteY3-530" fmla="*/ 0 h 496967"/>
                <a:gd name="connsiteX4-531" fmla="*/ 1352523 w 1367763"/>
                <a:gd name="connsiteY4-532" fmla="*/ 133365 h 496967"/>
                <a:gd name="connsiteX5-533" fmla="*/ 1367763 w 1367763"/>
                <a:gd name="connsiteY5-534" fmla="*/ 262959 h 496967"/>
                <a:gd name="connsiteX6-535" fmla="*/ 1165818 w 1367763"/>
                <a:gd name="connsiteY6-536" fmla="*/ 403944 h 496967"/>
                <a:gd name="connsiteX7-537" fmla="*/ 662035 w 1367763"/>
                <a:gd name="connsiteY7-538" fmla="*/ 496967 h 496967"/>
                <a:gd name="connsiteX8-539" fmla="*/ 179315 w 1367763"/>
                <a:gd name="connsiteY8-540" fmla="*/ 422517 h 496967"/>
                <a:gd name="connsiteX9-541" fmla="*/ 1660 w 1367763"/>
                <a:gd name="connsiteY9-542" fmla="*/ 255339 h 496967"/>
                <a:gd name="connsiteX10-543" fmla="*/ 17852 w 1367763"/>
                <a:gd name="connsiteY10-544" fmla="*/ 118125 h 496967"/>
                <a:gd name="connsiteX0-545" fmla="*/ 17852 w 1367763"/>
                <a:gd name="connsiteY0-546" fmla="*/ 118125 h 496967"/>
                <a:gd name="connsiteX1-547" fmla="*/ 166457 w 1367763"/>
                <a:gd name="connsiteY1-548" fmla="*/ 0 h 496967"/>
                <a:gd name="connsiteX2-549" fmla="*/ 669655 w 1367763"/>
                <a:gd name="connsiteY2-550" fmla="*/ 123587 h 496967"/>
                <a:gd name="connsiteX3-551" fmla="*/ 1196298 w 1367763"/>
                <a:gd name="connsiteY3-552" fmla="*/ 0 h 496967"/>
                <a:gd name="connsiteX4-553" fmla="*/ 1352523 w 1367763"/>
                <a:gd name="connsiteY4-554" fmla="*/ 133365 h 496967"/>
                <a:gd name="connsiteX5-555" fmla="*/ 1367763 w 1367763"/>
                <a:gd name="connsiteY5-556" fmla="*/ 262959 h 496967"/>
                <a:gd name="connsiteX6-557" fmla="*/ 1165818 w 1367763"/>
                <a:gd name="connsiteY6-558" fmla="*/ 403944 h 496967"/>
                <a:gd name="connsiteX7-559" fmla="*/ 662035 w 1367763"/>
                <a:gd name="connsiteY7-560" fmla="*/ 496967 h 496967"/>
                <a:gd name="connsiteX8-561" fmla="*/ 179315 w 1367763"/>
                <a:gd name="connsiteY8-562" fmla="*/ 422517 h 496967"/>
                <a:gd name="connsiteX9-563" fmla="*/ 1660 w 1367763"/>
                <a:gd name="connsiteY9-564" fmla="*/ 255339 h 496967"/>
                <a:gd name="connsiteX10-565" fmla="*/ 17852 w 1367763"/>
                <a:gd name="connsiteY10-566" fmla="*/ 118125 h 496967"/>
                <a:gd name="connsiteX0-567" fmla="*/ 17852 w 1367763"/>
                <a:gd name="connsiteY0-568" fmla="*/ 118125 h 496967"/>
                <a:gd name="connsiteX1-569" fmla="*/ 166457 w 1367763"/>
                <a:gd name="connsiteY1-570" fmla="*/ 0 h 496967"/>
                <a:gd name="connsiteX2-571" fmla="*/ 669655 w 1367763"/>
                <a:gd name="connsiteY2-572" fmla="*/ 123587 h 496967"/>
                <a:gd name="connsiteX3-573" fmla="*/ 1196298 w 1367763"/>
                <a:gd name="connsiteY3-574" fmla="*/ 0 h 496967"/>
                <a:gd name="connsiteX4-575" fmla="*/ 1352523 w 1367763"/>
                <a:gd name="connsiteY4-576" fmla="*/ 133365 h 496967"/>
                <a:gd name="connsiteX5-577" fmla="*/ 1367763 w 1367763"/>
                <a:gd name="connsiteY5-578" fmla="*/ 262959 h 496967"/>
                <a:gd name="connsiteX6-579" fmla="*/ 1165818 w 1367763"/>
                <a:gd name="connsiteY6-580" fmla="*/ 403944 h 496967"/>
                <a:gd name="connsiteX7-581" fmla="*/ 662035 w 1367763"/>
                <a:gd name="connsiteY7-582" fmla="*/ 496967 h 496967"/>
                <a:gd name="connsiteX8-583" fmla="*/ 179315 w 1367763"/>
                <a:gd name="connsiteY8-584" fmla="*/ 422517 h 496967"/>
                <a:gd name="connsiteX9-585" fmla="*/ 1660 w 1367763"/>
                <a:gd name="connsiteY9-586" fmla="*/ 255339 h 496967"/>
                <a:gd name="connsiteX10-587" fmla="*/ 17852 w 1367763"/>
                <a:gd name="connsiteY10-588" fmla="*/ 118125 h 496967"/>
                <a:gd name="connsiteX0-589" fmla="*/ 17852 w 1367763"/>
                <a:gd name="connsiteY0-590" fmla="*/ 118125 h 496967"/>
                <a:gd name="connsiteX1-591" fmla="*/ 166457 w 1367763"/>
                <a:gd name="connsiteY1-592" fmla="*/ 0 h 496967"/>
                <a:gd name="connsiteX2-593" fmla="*/ 669655 w 1367763"/>
                <a:gd name="connsiteY2-594" fmla="*/ 123587 h 496967"/>
                <a:gd name="connsiteX3-595" fmla="*/ 1196298 w 1367763"/>
                <a:gd name="connsiteY3-596" fmla="*/ 0 h 496967"/>
                <a:gd name="connsiteX4-597" fmla="*/ 1352523 w 1367763"/>
                <a:gd name="connsiteY4-598" fmla="*/ 133365 h 496967"/>
                <a:gd name="connsiteX5-599" fmla="*/ 1367763 w 1367763"/>
                <a:gd name="connsiteY5-600" fmla="*/ 262959 h 496967"/>
                <a:gd name="connsiteX6-601" fmla="*/ 1172962 w 1367763"/>
                <a:gd name="connsiteY6-602" fmla="*/ 427757 h 496967"/>
                <a:gd name="connsiteX7-603" fmla="*/ 662035 w 1367763"/>
                <a:gd name="connsiteY7-604" fmla="*/ 496967 h 496967"/>
                <a:gd name="connsiteX8-605" fmla="*/ 179315 w 1367763"/>
                <a:gd name="connsiteY8-606" fmla="*/ 422517 h 496967"/>
                <a:gd name="connsiteX9-607" fmla="*/ 1660 w 1367763"/>
                <a:gd name="connsiteY9-608" fmla="*/ 255339 h 496967"/>
                <a:gd name="connsiteX10-609" fmla="*/ 17852 w 1367763"/>
                <a:gd name="connsiteY10-610" fmla="*/ 118125 h 496967"/>
                <a:gd name="connsiteX0-611" fmla="*/ 17852 w 1367763"/>
                <a:gd name="connsiteY0-612" fmla="*/ 118125 h 496967"/>
                <a:gd name="connsiteX1-613" fmla="*/ 166457 w 1367763"/>
                <a:gd name="connsiteY1-614" fmla="*/ 0 h 496967"/>
                <a:gd name="connsiteX2-615" fmla="*/ 669655 w 1367763"/>
                <a:gd name="connsiteY2-616" fmla="*/ 123587 h 496967"/>
                <a:gd name="connsiteX3-617" fmla="*/ 1196298 w 1367763"/>
                <a:gd name="connsiteY3-618" fmla="*/ 0 h 496967"/>
                <a:gd name="connsiteX4-619" fmla="*/ 1352523 w 1367763"/>
                <a:gd name="connsiteY4-620" fmla="*/ 133365 h 496967"/>
                <a:gd name="connsiteX5-621" fmla="*/ 1367763 w 1367763"/>
                <a:gd name="connsiteY5-622" fmla="*/ 262959 h 496967"/>
                <a:gd name="connsiteX6-623" fmla="*/ 1172962 w 1367763"/>
                <a:gd name="connsiteY6-624" fmla="*/ 427757 h 496967"/>
                <a:gd name="connsiteX7-625" fmla="*/ 662035 w 1367763"/>
                <a:gd name="connsiteY7-626" fmla="*/ 496967 h 496967"/>
                <a:gd name="connsiteX8-627" fmla="*/ 179315 w 1367763"/>
                <a:gd name="connsiteY8-628" fmla="*/ 422517 h 496967"/>
                <a:gd name="connsiteX9-629" fmla="*/ 1660 w 1367763"/>
                <a:gd name="connsiteY9-630" fmla="*/ 255339 h 496967"/>
                <a:gd name="connsiteX10-631" fmla="*/ 17852 w 1367763"/>
                <a:gd name="connsiteY10-632" fmla="*/ 118125 h 496967"/>
                <a:gd name="connsiteX0-633" fmla="*/ 17852 w 1373025"/>
                <a:gd name="connsiteY0-634" fmla="*/ 118125 h 496967"/>
                <a:gd name="connsiteX1-635" fmla="*/ 166457 w 1373025"/>
                <a:gd name="connsiteY1-636" fmla="*/ 0 h 496967"/>
                <a:gd name="connsiteX2-637" fmla="*/ 669655 w 1373025"/>
                <a:gd name="connsiteY2-638" fmla="*/ 123587 h 496967"/>
                <a:gd name="connsiteX3-639" fmla="*/ 1196298 w 1373025"/>
                <a:gd name="connsiteY3-640" fmla="*/ 0 h 496967"/>
                <a:gd name="connsiteX4-641" fmla="*/ 1352523 w 1373025"/>
                <a:gd name="connsiteY4-642" fmla="*/ 133365 h 496967"/>
                <a:gd name="connsiteX5-643" fmla="*/ 1367763 w 1373025"/>
                <a:gd name="connsiteY5-644" fmla="*/ 262959 h 496967"/>
                <a:gd name="connsiteX6-645" fmla="*/ 1172962 w 1373025"/>
                <a:gd name="connsiteY6-646" fmla="*/ 427757 h 496967"/>
                <a:gd name="connsiteX7-647" fmla="*/ 662035 w 1373025"/>
                <a:gd name="connsiteY7-648" fmla="*/ 496967 h 496967"/>
                <a:gd name="connsiteX8-649" fmla="*/ 179315 w 1373025"/>
                <a:gd name="connsiteY8-650" fmla="*/ 422517 h 496967"/>
                <a:gd name="connsiteX9-651" fmla="*/ 1660 w 1373025"/>
                <a:gd name="connsiteY9-652" fmla="*/ 255339 h 496967"/>
                <a:gd name="connsiteX10-653" fmla="*/ 17852 w 1373025"/>
                <a:gd name="connsiteY10-654" fmla="*/ 118125 h 496967"/>
                <a:gd name="connsiteX0-655" fmla="*/ 17852 w 1373025"/>
                <a:gd name="connsiteY0-656" fmla="*/ 118125 h 496967"/>
                <a:gd name="connsiteX1-657" fmla="*/ 166457 w 1373025"/>
                <a:gd name="connsiteY1-658" fmla="*/ 0 h 496967"/>
                <a:gd name="connsiteX2-659" fmla="*/ 669655 w 1373025"/>
                <a:gd name="connsiteY2-660" fmla="*/ 123587 h 496967"/>
                <a:gd name="connsiteX3-661" fmla="*/ 1196298 w 1373025"/>
                <a:gd name="connsiteY3-662" fmla="*/ 0 h 496967"/>
                <a:gd name="connsiteX4-663" fmla="*/ 1352523 w 1373025"/>
                <a:gd name="connsiteY4-664" fmla="*/ 133365 h 496967"/>
                <a:gd name="connsiteX5-665" fmla="*/ 1367763 w 1373025"/>
                <a:gd name="connsiteY5-666" fmla="*/ 262959 h 496967"/>
                <a:gd name="connsiteX6-667" fmla="*/ 1172962 w 1373025"/>
                <a:gd name="connsiteY6-668" fmla="*/ 427757 h 496967"/>
                <a:gd name="connsiteX7-669" fmla="*/ 662035 w 1373025"/>
                <a:gd name="connsiteY7-670" fmla="*/ 496967 h 496967"/>
                <a:gd name="connsiteX8-671" fmla="*/ 179315 w 1373025"/>
                <a:gd name="connsiteY8-672" fmla="*/ 422517 h 496967"/>
                <a:gd name="connsiteX9-673" fmla="*/ 1660 w 1373025"/>
                <a:gd name="connsiteY9-674" fmla="*/ 255339 h 496967"/>
                <a:gd name="connsiteX10-675" fmla="*/ 17852 w 1373025"/>
                <a:gd name="connsiteY10-676" fmla="*/ 118125 h 496967"/>
                <a:gd name="connsiteX0-677" fmla="*/ 17852 w 1373025"/>
                <a:gd name="connsiteY0-678" fmla="*/ 118125 h 496967"/>
                <a:gd name="connsiteX1-679" fmla="*/ 166457 w 1373025"/>
                <a:gd name="connsiteY1-680" fmla="*/ 0 h 496967"/>
                <a:gd name="connsiteX2-681" fmla="*/ 669655 w 1373025"/>
                <a:gd name="connsiteY2-682" fmla="*/ 123587 h 496967"/>
                <a:gd name="connsiteX3-683" fmla="*/ 1196298 w 1373025"/>
                <a:gd name="connsiteY3-684" fmla="*/ 0 h 496967"/>
                <a:gd name="connsiteX4-685" fmla="*/ 1352523 w 1373025"/>
                <a:gd name="connsiteY4-686" fmla="*/ 133365 h 496967"/>
                <a:gd name="connsiteX5-687" fmla="*/ 1367763 w 1373025"/>
                <a:gd name="connsiteY5-688" fmla="*/ 262959 h 496967"/>
                <a:gd name="connsiteX6-689" fmla="*/ 1172962 w 1373025"/>
                <a:gd name="connsiteY6-690" fmla="*/ 427757 h 496967"/>
                <a:gd name="connsiteX7-691" fmla="*/ 662035 w 1373025"/>
                <a:gd name="connsiteY7-692" fmla="*/ 496967 h 496967"/>
                <a:gd name="connsiteX8-693" fmla="*/ 179315 w 1373025"/>
                <a:gd name="connsiteY8-694" fmla="*/ 422517 h 496967"/>
                <a:gd name="connsiteX9-695" fmla="*/ 1660 w 1373025"/>
                <a:gd name="connsiteY9-696" fmla="*/ 255339 h 496967"/>
                <a:gd name="connsiteX10-697" fmla="*/ 17852 w 1373025"/>
                <a:gd name="connsiteY10-698" fmla="*/ 118125 h 496967"/>
                <a:gd name="connsiteX0-699" fmla="*/ 17852 w 1374896"/>
                <a:gd name="connsiteY0-700" fmla="*/ 118125 h 496967"/>
                <a:gd name="connsiteX1-701" fmla="*/ 166457 w 1374896"/>
                <a:gd name="connsiteY1-702" fmla="*/ 0 h 496967"/>
                <a:gd name="connsiteX2-703" fmla="*/ 669655 w 1374896"/>
                <a:gd name="connsiteY2-704" fmla="*/ 123587 h 496967"/>
                <a:gd name="connsiteX3-705" fmla="*/ 1196298 w 1374896"/>
                <a:gd name="connsiteY3-706" fmla="*/ 0 h 496967"/>
                <a:gd name="connsiteX4-707" fmla="*/ 1352523 w 1374896"/>
                <a:gd name="connsiteY4-708" fmla="*/ 133365 h 496967"/>
                <a:gd name="connsiteX5-709" fmla="*/ 1367763 w 1374896"/>
                <a:gd name="connsiteY5-710" fmla="*/ 262959 h 496967"/>
                <a:gd name="connsiteX6-711" fmla="*/ 1172962 w 1374896"/>
                <a:gd name="connsiteY6-712" fmla="*/ 427757 h 496967"/>
                <a:gd name="connsiteX7-713" fmla="*/ 662035 w 1374896"/>
                <a:gd name="connsiteY7-714" fmla="*/ 496967 h 496967"/>
                <a:gd name="connsiteX8-715" fmla="*/ 179315 w 1374896"/>
                <a:gd name="connsiteY8-716" fmla="*/ 422517 h 496967"/>
                <a:gd name="connsiteX9-717" fmla="*/ 1660 w 1374896"/>
                <a:gd name="connsiteY9-718" fmla="*/ 255339 h 496967"/>
                <a:gd name="connsiteX10-719" fmla="*/ 17852 w 1374896"/>
                <a:gd name="connsiteY10-720" fmla="*/ 118125 h 496967"/>
                <a:gd name="connsiteX0-721" fmla="*/ 17852 w 1374896"/>
                <a:gd name="connsiteY0-722" fmla="*/ 118125 h 496967"/>
                <a:gd name="connsiteX1-723" fmla="*/ 166457 w 1374896"/>
                <a:gd name="connsiteY1-724" fmla="*/ 0 h 496967"/>
                <a:gd name="connsiteX2-725" fmla="*/ 669655 w 1374896"/>
                <a:gd name="connsiteY2-726" fmla="*/ 123587 h 496967"/>
                <a:gd name="connsiteX3-727" fmla="*/ 1258210 w 1374896"/>
                <a:gd name="connsiteY3-728" fmla="*/ 9525 h 496967"/>
                <a:gd name="connsiteX4-729" fmla="*/ 1352523 w 1374896"/>
                <a:gd name="connsiteY4-730" fmla="*/ 133365 h 496967"/>
                <a:gd name="connsiteX5-731" fmla="*/ 1367763 w 1374896"/>
                <a:gd name="connsiteY5-732" fmla="*/ 262959 h 496967"/>
                <a:gd name="connsiteX6-733" fmla="*/ 1172962 w 1374896"/>
                <a:gd name="connsiteY6-734" fmla="*/ 427757 h 496967"/>
                <a:gd name="connsiteX7-735" fmla="*/ 662035 w 1374896"/>
                <a:gd name="connsiteY7-736" fmla="*/ 496967 h 496967"/>
                <a:gd name="connsiteX8-737" fmla="*/ 179315 w 1374896"/>
                <a:gd name="connsiteY8-738" fmla="*/ 422517 h 496967"/>
                <a:gd name="connsiteX9-739" fmla="*/ 1660 w 1374896"/>
                <a:gd name="connsiteY9-740" fmla="*/ 255339 h 496967"/>
                <a:gd name="connsiteX10-741" fmla="*/ 17852 w 1374896"/>
                <a:gd name="connsiteY10-742" fmla="*/ 118125 h 496967"/>
                <a:gd name="connsiteX0-743" fmla="*/ 17852 w 1374896"/>
                <a:gd name="connsiteY0-744" fmla="*/ 118125 h 496967"/>
                <a:gd name="connsiteX1-745" fmla="*/ 166457 w 1374896"/>
                <a:gd name="connsiteY1-746" fmla="*/ 0 h 496967"/>
                <a:gd name="connsiteX2-747" fmla="*/ 669655 w 1374896"/>
                <a:gd name="connsiteY2-748" fmla="*/ 123587 h 496967"/>
                <a:gd name="connsiteX3-749" fmla="*/ 1258210 w 1374896"/>
                <a:gd name="connsiteY3-750" fmla="*/ 9525 h 496967"/>
                <a:gd name="connsiteX4-751" fmla="*/ 1352523 w 1374896"/>
                <a:gd name="connsiteY4-752" fmla="*/ 133365 h 496967"/>
                <a:gd name="connsiteX5-753" fmla="*/ 1367763 w 1374896"/>
                <a:gd name="connsiteY5-754" fmla="*/ 262959 h 496967"/>
                <a:gd name="connsiteX6-755" fmla="*/ 1172962 w 1374896"/>
                <a:gd name="connsiteY6-756" fmla="*/ 427757 h 496967"/>
                <a:gd name="connsiteX7-757" fmla="*/ 662035 w 1374896"/>
                <a:gd name="connsiteY7-758" fmla="*/ 496967 h 496967"/>
                <a:gd name="connsiteX8-759" fmla="*/ 179315 w 1374896"/>
                <a:gd name="connsiteY8-760" fmla="*/ 422517 h 496967"/>
                <a:gd name="connsiteX9-761" fmla="*/ 1660 w 1374896"/>
                <a:gd name="connsiteY9-762" fmla="*/ 255339 h 496967"/>
                <a:gd name="connsiteX10-763" fmla="*/ 17852 w 1374896"/>
                <a:gd name="connsiteY10-764" fmla="*/ 118125 h 496967"/>
                <a:gd name="connsiteX0-765" fmla="*/ 17852 w 1374896"/>
                <a:gd name="connsiteY0-766" fmla="*/ 118125 h 496967"/>
                <a:gd name="connsiteX1-767" fmla="*/ 166457 w 1374896"/>
                <a:gd name="connsiteY1-768" fmla="*/ 0 h 496967"/>
                <a:gd name="connsiteX2-769" fmla="*/ 669655 w 1374896"/>
                <a:gd name="connsiteY2-770" fmla="*/ 123587 h 496967"/>
                <a:gd name="connsiteX3-771" fmla="*/ 1241541 w 1374896"/>
                <a:gd name="connsiteY3-772" fmla="*/ 30956 h 496967"/>
                <a:gd name="connsiteX4-773" fmla="*/ 1352523 w 1374896"/>
                <a:gd name="connsiteY4-774" fmla="*/ 133365 h 496967"/>
                <a:gd name="connsiteX5-775" fmla="*/ 1367763 w 1374896"/>
                <a:gd name="connsiteY5-776" fmla="*/ 262959 h 496967"/>
                <a:gd name="connsiteX6-777" fmla="*/ 1172962 w 1374896"/>
                <a:gd name="connsiteY6-778" fmla="*/ 427757 h 496967"/>
                <a:gd name="connsiteX7-779" fmla="*/ 662035 w 1374896"/>
                <a:gd name="connsiteY7-780" fmla="*/ 496967 h 496967"/>
                <a:gd name="connsiteX8-781" fmla="*/ 179315 w 1374896"/>
                <a:gd name="connsiteY8-782" fmla="*/ 422517 h 496967"/>
                <a:gd name="connsiteX9-783" fmla="*/ 1660 w 1374896"/>
                <a:gd name="connsiteY9-784" fmla="*/ 255339 h 496967"/>
                <a:gd name="connsiteX10-785" fmla="*/ 17852 w 1374896"/>
                <a:gd name="connsiteY10-786" fmla="*/ 118125 h 496967"/>
                <a:gd name="connsiteX0-787" fmla="*/ 17852 w 1374896"/>
                <a:gd name="connsiteY0-788" fmla="*/ 118125 h 496967"/>
                <a:gd name="connsiteX1-789" fmla="*/ 166457 w 1374896"/>
                <a:gd name="connsiteY1-790" fmla="*/ 0 h 496967"/>
                <a:gd name="connsiteX2-791" fmla="*/ 669655 w 1374896"/>
                <a:gd name="connsiteY2-792" fmla="*/ 123587 h 496967"/>
                <a:gd name="connsiteX3-793" fmla="*/ 1241541 w 1374896"/>
                <a:gd name="connsiteY3-794" fmla="*/ 30956 h 496967"/>
                <a:gd name="connsiteX4-795" fmla="*/ 1352523 w 1374896"/>
                <a:gd name="connsiteY4-796" fmla="*/ 133365 h 496967"/>
                <a:gd name="connsiteX5-797" fmla="*/ 1367763 w 1374896"/>
                <a:gd name="connsiteY5-798" fmla="*/ 262959 h 496967"/>
                <a:gd name="connsiteX6-799" fmla="*/ 1172962 w 1374896"/>
                <a:gd name="connsiteY6-800" fmla="*/ 427757 h 496967"/>
                <a:gd name="connsiteX7-801" fmla="*/ 662035 w 1374896"/>
                <a:gd name="connsiteY7-802" fmla="*/ 496967 h 496967"/>
                <a:gd name="connsiteX8-803" fmla="*/ 179315 w 1374896"/>
                <a:gd name="connsiteY8-804" fmla="*/ 422517 h 496967"/>
                <a:gd name="connsiteX9-805" fmla="*/ 1660 w 1374896"/>
                <a:gd name="connsiteY9-806" fmla="*/ 255339 h 496967"/>
                <a:gd name="connsiteX10-807" fmla="*/ 17852 w 1374896"/>
                <a:gd name="connsiteY10-808" fmla="*/ 118125 h 496967"/>
                <a:gd name="connsiteX0-809" fmla="*/ 17852 w 1374896"/>
                <a:gd name="connsiteY0-810" fmla="*/ 118125 h 496967"/>
                <a:gd name="connsiteX1-811" fmla="*/ 166457 w 1374896"/>
                <a:gd name="connsiteY1-812" fmla="*/ 0 h 496967"/>
                <a:gd name="connsiteX2-813" fmla="*/ 669655 w 1374896"/>
                <a:gd name="connsiteY2-814" fmla="*/ 123587 h 496967"/>
                <a:gd name="connsiteX3-815" fmla="*/ 1241541 w 1374896"/>
                <a:gd name="connsiteY3-816" fmla="*/ 30956 h 496967"/>
                <a:gd name="connsiteX4-817" fmla="*/ 1352523 w 1374896"/>
                <a:gd name="connsiteY4-818" fmla="*/ 133365 h 496967"/>
                <a:gd name="connsiteX5-819" fmla="*/ 1367763 w 1374896"/>
                <a:gd name="connsiteY5-820" fmla="*/ 262959 h 496967"/>
                <a:gd name="connsiteX6-821" fmla="*/ 1172962 w 1374896"/>
                <a:gd name="connsiteY6-822" fmla="*/ 427757 h 496967"/>
                <a:gd name="connsiteX7-823" fmla="*/ 662035 w 1374896"/>
                <a:gd name="connsiteY7-824" fmla="*/ 496967 h 496967"/>
                <a:gd name="connsiteX8-825" fmla="*/ 179315 w 1374896"/>
                <a:gd name="connsiteY8-826" fmla="*/ 422517 h 496967"/>
                <a:gd name="connsiteX9-827" fmla="*/ 1660 w 1374896"/>
                <a:gd name="connsiteY9-828" fmla="*/ 255339 h 496967"/>
                <a:gd name="connsiteX10-829" fmla="*/ 17852 w 1374896"/>
                <a:gd name="connsiteY10-830" fmla="*/ 118125 h 496967"/>
                <a:gd name="connsiteX0-831" fmla="*/ 17852 w 1376126"/>
                <a:gd name="connsiteY0-832" fmla="*/ 118125 h 496967"/>
                <a:gd name="connsiteX1-833" fmla="*/ 166457 w 1376126"/>
                <a:gd name="connsiteY1-834" fmla="*/ 0 h 496967"/>
                <a:gd name="connsiteX2-835" fmla="*/ 669655 w 1376126"/>
                <a:gd name="connsiteY2-836" fmla="*/ 123587 h 496967"/>
                <a:gd name="connsiteX3-837" fmla="*/ 1241541 w 1376126"/>
                <a:gd name="connsiteY3-838" fmla="*/ 30956 h 496967"/>
                <a:gd name="connsiteX4-839" fmla="*/ 1357285 w 1376126"/>
                <a:gd name="connsiteY4-840" fmla="*/ 119077 h 496967"/>
                <a:gd name="connsiteX5-841" fmla="*/ 1367763 w 1376126"/>
                <a:gd name="connsiteY5-842" fmla="*/ 262959 h 496967"/>
                <a:gd name="connsiteX6-843" fmla="*/ 1172962 w 1376126"/>
                <a:gd name="connsiteY6-844" fmla="*/ 427757 h 496967"/>
                <a:gd name="connsiteX7-845" fmla="*/ 662035 w 1376126"/>
                <a:gd name="connsiteY7-846" fmla="*/ 496967 h 496967"/>
                <a:gd name="connsiteX8-847" fmla="*/ 179315 w 1376126"/>
                <a:gd name="connsiteY8-848" fmla="*/ 422517 h 496967"/>
                <a:gd name="connsiteX9-849" fmla="*/ 1660 w 1376126"/>
                <a:gd name="connsiteY9-850" fmla="*/ 255339 h 496967"/>
                <a:gd name="connsiteX10-851" fmla="*/ 17852 w 1376126"/>
                <a:gd name="connsiteY10-852" fmla="*/ 118125 h 496967"/>
                <a:gd name="connsiteX0-853" fmla="*/ 17852 w 1376126"/>
                <a:gd name="connsiteY0-854" fmla="*/ 118125 h 496967"/>
                <a:gd name="connsiteX1-855" fmla="*/ 166457 w 1376126"/>
                <a:gd name="connsiteY1-856" fmla="*/ 0 h 496967"/>
                <a:gd name="connsiteX2-857" fmla="*/ 669655 w 1376126"/>
                <a:gd name="connsiteY2-858" fmla="*/ 123587 h 496967"/>
                <a:gd name="connsiteX3-859" fmla="*/ 1241541 w 1376126"/>
                <a:gd name="connsiteY3-860" fmla="*/ 30956 h 496967"/>
                <a:gd name="connsiteX4-861" fmla="*/ 1357285 w 1376126"/>
                <a:gd name="connsiteY4-862" fmla="*/ 119077 h 496967"/>
                <a:gd name="connsiteX5-863" fmla="*/ 1367763 w 1376126"/>
                <a:gd name="connsiteY5-864" fmla="*/ 284391 h 496967"/>
                <a:gd name="connsiteX6-865" fmla="*/ 1172962 w 1376126"/>
                <a:gd name="connsiteY6-866" fmla="*/ 427757 h 496967"/>
                <a:gd name="connsiteX7-867" fmla="*/ 662035 w 1376126"/>
                <a:gd name="connsiteY7-868" fmla="*/ 496967 h 496967"/>
                <a:gd name="connsiteX8-869" fmla="*/ 179315 w 1376126"/>
                <a:gd name="connsiteY8-870" fmla="*/ 422517 h 496967"/>
                <a:gd name="connsiteX9-871" fmla="*/ 1660 w 1376126"/>
                <a:gd name="connsiteY9-872" fmla="*/ 255339 h 496967"/>
                <a:gd name="connsiteX10-873" fmla="*/ 17852 w 1376126"/>
                <a:gd name="connsiteY10-874" fmla="*/ 118125 h 496967"/>
                <a:gd name="connsiteX0-875" fmla="*/ 17852 w 1376126"/>
                <a:gd name="connsiteY0-876" fmla="*/ 118125 h 496967"/>
                <a:gd name="connsiteX1-877" fmla="*/ 166457 w 1376126"/>
                <a:gd name="connsiteY1-878" fmla="*/ 0 h 496967"/>
                <a:gd name="connsiteX2-879" fmla="*/ 669655 w 1376126"/>
                <a:gd name="connsiteY2-880" fmla="*/ 123587 h 496967"/>
                <a:gd name="connsiteX3-881" fmla="*/ 1241541 w 1376126"/>
                <a:gd name="connsiteY3-882" fmla="*/ 30956 h 496967"/>
                <a:gd name="connsiteX4-883" fmla="*/ 1357285 w 1376126"/>
                <a:gd name="connsiteY4-884" fmla="*/ 119077 h 496967"/>
                <a:gd name="connsiteX5-885" fmla="*/ 1367763 w 1376126"/>
                <a:gd name="connsiteY5-886" fmla="*/ 284391 h 496967"/>
                <a:gd name="connsiteX6-887" fmla="*/ 1172962 w 1376126"/>
                <a:gd name="connsiteY6-888" fmla="*/ 427757 h 496967"/>
                <a:gd name="connsiteX7-889" fmla="*/ 662035 w 1376126"/>
                <a:gd name="connsiteY7-890" fmla="*/ 496967 h 496967"/>
                <a:gd name="connsiteX8-891" fmla="*/ 195984 w 1376126"/>
                <a:gd name="connsiteY8-892" fmla="*/ 398704 h 496967"/>
                <a:gd name="connsiteX9-893" fmla="*/ 1660 w 1376126"/>
                <a:gd name="connsiteY9-894" fmla="*/ 255339 h 496967"/>
                <a:gd name="connsiteX10-895" fmla="*/ 17852 w 1376126"/>
                <a:gd name="connsiteY10-896" fmla="*/ 118125 h 496967"/>
                <a:gd name="connsiteX0-897" fmla="*/ 7796 w 1366070"/>
                <a:gd name="connsiteY0-898" fmla="*/ 118125 h 496967"/>
                <a:gd name="connsiteX1-899" fmla="*/ 156401 w 1366070"/>
                <a:gd name="connsiteY1-900" fmla="*/ 0 h 496967"/>
                <a:gd name="connsiteX2-901" fmla="*/ 659599 w 1366070"/>
                <a:gd name="connsiteY2-902" fmla="*/ 123587 h 496967"/>
                <a:gd name="connsiteX3-903" fmla="*/ 1231485 w 1366070"/>
                <a:gd name="connsiteY3-904" fmla="*/ 30956 h 496967"/>
                <a:gd name="connsiteX4-905" fmla="*/ 1347229 w 1366070"/>
                <a:gd name="connsiteY4-906" fmla="*/ 119077 h 496967"/>
                <a:gd name="connsiteX5-907" fmla="*/ 1357707 w 1366070"/>
                <a:gd name="connsiteY5-908" fmla="*/ 284391 h 496967"/>
                <a:gd name="connsiteX6-909" fmla="*/ 1162906 w 1366070"/>
                <a:gd name="connsiteY6-910" fmla="*/ 427757 h 496967"/>
                <a:gd name="connsiteX7-911" fmla="*/ 651979 w 1366070"/>
                <a:gd name="connsiteY7-912" fmla="*/ 496967 h 496967"/>
                <a:gd name="connsiteX8-913" fmla="*/ 185928 w 1366070"/>
                <a:gd name="connsiteY8-914" fmla="*/ 398704 h 496967"/>
                <a:gd name="connsiteX9-915" fmla="*/ 17798 w 1366070"/>
                <a:gd name="connsiteY9-916" fmla="*/ 257720 h 496967"/>
                <a:gd name="connsiteX10-917" fmla="*/ 7796 w 1366070"/>
                <a:gd name="connsiteY10-918" fmla="*/ 118125 h 496967"/>
                <a:gd name="connsiteX0-919" fmla="*/ 7796 w 1366070"/>
                <a:gd name="connsiteY0-920" fmla="*/ 118125 h 496967"/>
                <a:gd name="connsiteX1-921" fmla="*/ 156401 w 1366070"/>
                <a:gd name="connsiteY1-922" fmla="*/ 0 h 496967"/>
                <a:gd name="connsiteX2-923" fmla="*/ 659599 w 1366070"/>
                <a:gd name="connsiteY2-924" fmla="*/ 123587 h 496967"/>
                <a:gd name="connsiteX3-925" fmla="*/ 1231485 w 1366070"/>
                <a:gd name="connsiteY3-926" fmla="*/ 30956 h 496967"/>
                <a:gd name="connsiteX4-927" fmla="*/ 1347229 w 1366070"/>
                <a:gd name="connsiteY4-928" fmla="*/ 119077 h 496967"/>
                <a:gd name="connsiteX5-929" fmla="*/ 1357707 w 1366070"/>
                <a:gd name="connsiteY5-930" fmla="*/ 284391 h 496967"/>
                <a:gd name="connsiteX6-931" fmla="*/ 1162906 w 1366070"/>
                <a:gd name="connsiteY6-932" fmla="*/ 427757 h 496967"/>
                <a:gd name="connsiteX7-933" fmla="*/ 651979 w 1366070"/>
                <a:gd name="connsiteY7-934" fmla="*/ 496967 h 496967"/>
                <a:gd name="connsiteX8-935" fmla="*/ 185928 w 1366070"/>
                <a:gd name="connsiteY8-936" fmla="*/ 398704 h 496967"/>
                <a:gd name="connsiteX9-937" fmla="*/ 17798 w 1366070"/>
                <a:gd name="connsiteY9-938" fmla="*/ 257720 h 496967"/>
                <a:gd name="connsiteX10-939" fmla="*/ 7796 w 1366070"/>
                <a:gd name="connsiteY10-940" fmla="*/ 118125 h 496967"/>
                <a:gd name="connsiteX0-941" fmla="*/ 7796 w 1366070"/>
                <a:gd name="connsiteY0-942" fmla="*/ 118125 h 496967"/>
                <a:gd name="connsiteX1-943" fmla="*/ 156401 w 1366070"/>
                <a:gd name="connsiteY1-944" fmla="*/ 0 h 496967"/>
                <a:gd name="connsiteX2-945" fmla="*/ 659599 w 1366070"/>
                <a:gd name="connsiteY2-946" fmla="*/ 123587 h 496967"/>
                <a:gd name="connsiteX3-947" fmla="*/ 1231485 w 1366070"/>
                <a:gd name="connsiteY3-948" fmla="*/ 30956 h 496967"/>
                <a:gd name="connsiteX4-949" fmla="*/ 1347229 w 1366070"/>
                <a:gd name="connsiteY4-950" fmla="*/ 119077 h 496967"/>
                <a:gd name="connsiteX5-951" fmla="*/ 1357707 w 1366070"/>
                <a:gd name="connsiteY5-952" fmla="*/ 284391 h 496967"/>
                <a:gd name="connsiteX6-953" fmla="*/ 1162906 w 1366070"/>
                <a:gd name="connsiteY6-954" fmla="*/ 427757 h 496967"/>
                <a:gd name="connsiteX7-955" fmla="*/ 651979 w 1366070"/>
                <a:gd name="connsiteY7-956" fmla="*/ 496967 h 496967"/>
                <a:gd name="connsiteX8-957" fmla="*/ 200215 w 1366070"/>
                <a:gd name="connsiteY8-958" fmla="*/ 403466 h 496967"/>
                <a:gd name="connsiteX9-959" fmla="*/ 17798 w 1366070"/>
                <a:gd name="connsiteY9-960" fmla="*/ 257720 h 496967"/>
                <a:gd name="connsiteX10-961" fmla="*/ 7796 w 1366070"/>
                <a:gd name="connsiteY10-962" fmla="*/ 118125 h 496967"/>
                <a:gd name="connsiteX0-963" fmla="*/ 7796 w 1366070"/>
                <a:gd name="connsiteY0-964" fmla="*/ 118125 h 496967"/>
                <a:gd name="connsiteX1-965" fmla="*/ 156401 w 1366070"/>
                <a:gd name="connsiteY1-966" fmla="*/ 0 h 496967"/>
                <a:gd name="connsiteX2-967" fmla="*/ 659599 w 1366070"/>
                <a:gd name="connsiteY2-968" fmla="*/ 123587 h 496967"/>
                <a:gd name="connsiteX3-969" fmla="*/ 1231485 w 1366070"/>
                <a:gd name="connsiteY3-970" fmla="*/ 30956 h 496967"/>
                <a:gd name="connsiteX4-971" fmla="*/ 1347229 w 1366070"/>
                <a:gd name="connsiteY4-972" fmla="*/ 119077 h 496967"/>
                <a:gd name="connsiteX5-973" fmla="*/ 1357707 w 1366070"/>
                <a:gd name="connsiteY5-974" fmla="*/ 284391 h 496967"/>
                <a:gd name="connsiteX6-975" fmla="*/ 1162906 w 1366070"/>
                <a:gd name="connsiteY6-976" fmla="*/ 427757 h 496967"/>
                <a:gd name="connsiteX7-977" fmla="*/ 651979 w 1366070"/>
                <a:gd name="connsiteY7-978" fmla="*/ 496967 h 496967"/>
                <a:gd name="connsiteX8-979" fmla="*/ 200215 w 1366070"/>
                <a:gd name="connsiteY8-980" fmla="*/ 403466 h 496967"/>
                <a:gd name="connsiteX9-981" fmla="*/ 17798 w 1366070"/>
                <a:gd name="connsiteY9-982" fmla="*/ 257720 h 496967"/>
                <a:gd name="connsiteX10-983" fmla="*/ 7796 w 1366070"/>
                <a:gd name="connsiteY10-984" fmla="*/ 118125 h 496967"/>
                <a:gd name="connsiteX0-985" fmla="*/ 7796 w 1366070"/>
                <a:gd name="connsiteY0-986" fmla="*/ 118125 h 496967"/>
                <a:gd name="connsiteX1-987" fmla="*/ 156401 w 1366070"/>
                <a:gd name="connsiteY1-988" fmla="*/ 0 h 496967"/>
                <a:gd name="connsiteX2-989" fmla="*/ 659599 w 1366070"/>
                <a:gd name="connsiteY2-990" fmla="*/ 123587 h 496967"/>
                <a:gd name="connsiteX3-991" fmla="*/ 1231485 w 1366070"/>
                <a:gd name="connsiteY3-992" fmla="*/ 30956 h 496967"/>
                <a:gd name="connsiteX4-993" fmla="*/ 1347229 w 1366070"/>
                <a:gd name="connsiteY4-994" fmla="*/ 119077 h 496967"/>
                <a:gd name="connsiteX5-995" fmla="*/ 1357707 w 1366070"/>
                <a:gd name="connsiteY5-996" fmla="*/ 284391 h 496967"/>
                <a:gd name="connsiteX6-997" fmla="*/ 1162906 w 1366070"/>
                <a:gd name="connsiteY6-998" fmla="*/ 427757 h 496967"/>
                <a:gd name="connsiteX7-999" fmla="*/ 651979 w 1366070"/>
                <a:gd name="connsiteY7-1000" fmla="*/ 496967 h 496967"/>
                <a:gd name="connsiteX8-1001" fmla="*/ 200215 w 1366070"/>
                <a:gd name="connsiteY8-1002" fmla="*/ 403466 h 496967"/>
                <a:gd name="connsiteX9-1003" fmla="*/ 17798 w 1366070"/>
                <a:gd name="connsiteY9-1004" fmla="*/ 257720 h 496967"/>
                <a:gd name="connsiteX10-1005" fmla="*/ 7796 w 1366070"/>
                <a:gd name="connsiteY10-1006" fmla="*/ 118125 h 4969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59" y="connsiteY10-60"/>
                </a:cxn>
              </a:cxnLst>
              <a:rect l="l" t="t" r="r" b="b"/>
              <a:pathLst>
                <a:path w="1366070" h="496967">
                  <a:moveTo>
                    <a:pt x="7796" y="118125"/>
                  </a:moveTo>
                  <a:cubicBezTo>
                    <a:pt x="31609" y="34720"/>
                    <a:pt x="120621" y="0"/>
                    <a:pt x="156401" y="0"/>
                  </a:cubicBezTo>
                  <a:cubicBezTo>
                    <a:pt x="333818" y="79137"/>
                    <a:pt x="489326" y="123031"/>
                    <a:pt x="659599" y="123587"/>
                  </a:cubicBezTo>
                  <a:cubicBezTo>
                    <a:pt x="868167" y="123031"/>
                    <a:pt x="958623" y="114856"/>
                    <a:pt x="1231485" y="30956"/>
                  </a:cubicBezTo>
                  <a:cubicBezTo>
                    <a:pt x="1295840" y="64294"/>
                    <a:pt x="1325798" y="71391"/>
                    <a:pt x="1347229" y="119077"/>
                  </a:cubicBezTo>
                  <a:cubicBezTo>
                    <a:pt x="1364215" y="162275"/>
                    <a:pt x="1374058" y="210236"/>
                    <a:pt x="1357707" y="284391"/>
                  </a:cubicBezTo>
                  <a:cubicBezTo>
                    <a:pt x="1336275" y="343984"/>
                    <a:pt x="1198686" y="427757"/>
                    <a:pt x="1162906" y="427757"/>
                  </a:cubicBezTo>
                  <a:cubicBezTo>
                    <a:pt x="1027045" y="474481"/>
                    <a:pt x="931667" y="481199"/>
                    <a:pt x="651979" y="496967"/>
                  </a:cubicBezTo>
                  <a:cubicBezTo>
                    <a:pt x="375026" y="478659"/>
                    <a:pt x="330959" y="455588"/>
                    <a:pt x="200215" y="403466"/>
                  </a:cubicBezTo>
                  <a:cubicBezTo>
                    <a:pt x="143004" y="365366"/>
                    <a:pt x="101141" y="369700"/>
                    <a:pt x="17798" y="257720"/>
                  </a:cubicBezTo>
                  <a:cubicBezTo>
                    <a:pt x="15257" y="202458"/>
                    <a:pt x="-13477" y="209107"/>
                    <a:pt x="7796" y="118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538803" y="583411"/>
              <a:ext cx="3040519" cy="4631673"/>
              <a:chOff x="6973467" y="1390663"/>
              <a:chExt cx="2674125" cy="4073539"/>
            </a:xfrm>
          </p:grpSpPr>
          <p:sp>
            <p:nvSpPr>
              <p:cNvPr id="61" name="Freeform: Shape 60"/>
              <p:cNvSpPr/>
              <p:nvPr/>
            </p:nvSpPr>
            <p:spPr>
              <a:xfrm>
                <a:off x="6990678" y="1390663"/>
                <a:ext cx="2656914" cy="4073539"/>
              </a:xfrm>
              <a:custGeom>
                <a:avLst/>
                <a:gdLst>
                  <a:gd name="connsiteX0" fmla="*/ 1049005 w 3446957"/>
                  <a:gd name="connsiteY0" fmla="*/ 4388608 h 4768455"/>
                  <a:gd name="connsiteX1" fmla="*/ 1063073 w 3446957"/>
                  <a:gd name="connsiteY1" fmla="*/ 3727427 h 4768455"/>
                  <a:gd name="connsiteX2" fmla="*/ 176808 w 3446957"/>
                  <a:gd name="connsiteY2" fmla="*/ 2475402 h 4768455"/>
                  <a:gd name="connsiteX3" fmla="*/ 36131 w 3446957"/>
                  <a:gd name="connsiteY3" fmla="*/ 1195242 h 4768455"/>
                  <a:gd name="connsiteX4" fmla="*/ 641042 w 3446957"/>
                  <a:gd name="connsiteY4" fmla="*/ 140165 h 4768455"/>
                  <a:gd name="connsiteX5" fmla="*/ 2554248 w 3446957"/>
                  <a:gd name="connsiteY5" fmla="*/ 97962 h 4768455"/>
                  <a:gd name="connsiteX6" fmla="*/ 3257633 w 3446957"/>
                  <a:gd name="connsiteY6" fmla="*/ 942024 h 4768455"/>
                  <a:gd name="connsiteX7" fmla="*/ 3412377 w 3446957"/>
                  <a:gd name="connsiteY7" fmla="*/ 2025236 h 4768455"/>
                  <a:gd name="connsiteX8" fmla="*/ 2708993 w 3446957"/>
                  <a:gd name="connsiteY8" fmla="*/ 3347599 h 4768455"/>
                  <a:gd name="connsiteX9" fmla="*/ 2526113 w 3446957"/>
                  <a:gd name="connsiteY9" fmla="*/ 3741495 h 4768455"/>
                  <a:gd name="connsiteX10" fmla="*/ 2596451 w 3446957"/>
                  <a:gd name="connsiteY10" fmla="*/ 4388608 h 4768455"/>
                  <a:gd name="connsiteX11" fmla="*/ 2005608 w 3446957"/>
                  <a:gd name="connsiteY11" fmla="*/ 4768436 h 4768455"/>
                  <a:gd name="connsiteX12" fmla="*/ 1049005 w 3446957"/>
                  <a:gd name="connsiteY12" fmla="*/ 4388608 h 4768455"/>
                  <a:gd name="connsiteX0-1" fmla="*/ 1049005 w 3446957"/>
                  <a:gd name="connsiteY0-2" fmla="*/ 4571588 h 4951435"/>
                  <a:gd name="connsiteX1-3" fmla="*/ 1063073 w 3446957"/>
                  <a:gd name="connsiteY1-4" fmla="*/ 3910407 h 4951435"/>
                  <a:gd name="connsiteX2-5" fmla="*/ 176808 w 3446957"/>
                  <a:gd name="connsiteY2-6" fmla="*/ 2658382 h 4951435"/>
                  <a:gd name="connsiteX3-7" fmla="*/ 36131 w 3446957"/>
                  <a:gd name="connsiteY3-8" fmla="*/ 1378222 h 4951435"/>
                  <a:gd name="connsiteX4-9" fmla="*/ 641042 w 3446957"/>
                  <a:gd name="connsiteY4-10" fmla="*/ 323145 h 4951435"/>
                  <a:gd name="connsiteX5-11" fmla="*/ 1639445 w 3446957"/>
                  <a:gd name="connsiteY5-12" fmla="*/ 346 h 4951435"/>
                  <a:gd name="connsiteX6-13" fmla="*/ 2554248 w 3446957"/>
                  <a:gd name="connsiteY6-14" fmla="*/ 280942 h 4951435"/>
                  <a:gd name="connsiteX7-15" fmla="*/ 3257633 w 3446957"/>
                  <a:gd name="connsiteY7-16" fmla="*/ 1125004 h 4951435"/>
                  <a:gd name="connsiteX8-17" fmla="*/ 3412377 w 3446957"/>
                  <a:gd name="connsiteY8-18" fmla="*/ 2208216 h 4951435"/>
                  <a:gd name="connsiteX9-19" fmla="*/ 2708993 w 3446957"/>
                  <a:gd name="connsiteY9-20" fmla="*/ 3530579 h 4951435"/>
                  <a:gd name="connsiteX10-21" fmla="*/ 2526113 w 3446957"/>
                  <a:gd name="connsiteY10-22" fmla="*/ 3924475 h 4951435"/>
                  <a:gd name="connsiteX11-23" fmla="*/ 2596451 w 3446957"/>
                  <a:gd name="connsiteY11-24" fmla="*/ 4571588 h 4951435"/>
                  <a:gd name="connsiteX12-25" fmla="*/ 2005608 w 3446957"/>
                  <a:gd name="connsiteY12-26" fmla="*/ 4951416 h 4951435"/>
                  <a:gd name="connsiteX13" fmla="*/ 1049005 w 3446957"/>
                  <a:gd name="connsiteY13" fmla="*/ 4571588 h 4951435"/>
                  <a:gd name="connsiteX0-27" fmla="*/ 1059397 w 3457349"/>
                  <a:gd name="connsiteY0-28" fmla="*/ 4571588 h 4951435"/>
                  <a:gd name="connsiteX1-29" fmla="*/ 1073465 w 3457349"/>
                  <a:gd name="connsiteY1-30" fmla="*/ 3910407 h 4951435"/>
                  <a:gd name="connsiteX2-31" fmla="*/ 187200 w 3457349"/>
                  <a:gd name="connsiteY2-32" fmla="*/ 2658382 h 4951435"/>
                  <a:gd name="connsiteX3-33" fmla="*/ 46523 w 3457349"/>
                  <a:gd name="connsiteY3-34" fmla="*/ 1378222 h 4951435"/>
                  <a:gd name="connsiteX4-35" fmla="*/ 792111 w 3457349"/>
                  <a:gd name="connsiteY4-36" fmla="*/ 323145 h 4951435"/>
                  <a:gd name="connsiteX5-37" fmla="*/ 1649837 w 3457349"/>
                  <a:gd name="connsiteY5-38" fmla="*/ 346 h 4951435"/>
                  <a:gd name="connsiteX6-39" fmla="*/ 2564640 w 3457349"/>
                  <a:gd name="connsiteY6-40" fmla="*/ 280942 h 4951435"/>
                  <a:gd name="connsiteX7-41" fmla="*/ 3268025 w 3457349"/>
                  <a:gd name="connsiteY7-42" fmla="*/ 1125004 h 4951435"/>
                  <a:gd name="connsiteX8-43" fmla="*/ 3422769 w 3457349"/>
                  <a:gd name="connsiteY8-44" fmla="*/ 2208216 h 4951435"/>
                  <a:gd name="connsiteX9-45" fmla="*/ 2719385 w 3457349"/>
                  <a:gd name="connsiteY9-46" fmla="*/ 3530579 h 4951435"/>
                  <a:gd name="connsiteX10-47" fmla="*/ 2536505 w 3457349"/>
                  <a:gd name="connsiteY10-48" fmla="*/ 3924475 h 4951435"/>
                  <a:gd name="connsiteX11-49" fmla="*/ 2606843 w 3457349"/>
                  <a:gd name="connsiteY11-50" fmla="*/ 4571588 h 4951435"/>
                  <a:gd name="connsiteX12-51" fmla="*/ 2016000 w 3457349"/>
                  <a:gd name="connsiteY12-52" fmla="*/ 4951416 h 4951435"/>
                  <a:gd name="connsiteX13-53" fmla="*/ 1059397 w 3457349"/>
                  <a:gd name="connsiteY13-54" fmla="*/ 4571588 h 4951435"/>
                  <a:gd name="connsiteX0-55" fmla="*/ 1049006 w 3446958"/>
                  <a:gd name="connsiteY0-56" fmla="*/ 4571588 h 4951435"/>
                  <a:gd name="connsiteX1-57" fmla="*/ 1063074 w 3446958"/>
                  <a:gd name="connsiteY1-58" fmla="*/ 3910407 h 4951435"/>
                  <a:gd name="connsiteX2-59" fmla="*/ 176809 w 3446958"/>
                  <a:gd name="connsiteY2-60" fmla="*/ 2658382 h 4951435"/>
                  <a:gd name="connsiteX3-61" fmla="*/ 36132 w 3446958"/>
                  <a:gd name="connsiteY3-62" fmla="*/ 1378222 h 4951435"/>
                  <a:gd name="connsiteX4-63" fmla="*/ 641043 w 3446958"/>
                  <a:gd name="connsiteY4-64" fmla="*/ 337212 h 4951435"/>
                  <a:gd name="connsiteX5-65" fmla="*/ 1639446 w 3446958"/>
                  <a:gd name="connsiteY5-66" fmla="*/ 346 h 4951435"/>
                  <a:gd name="connsiteX6-67" fmla="*/ 2554249 w 3446958"/>
                  <a:gd name="connsiteY6-68" fmla="*/ 280942 h 4951435"/>
                  <a:gd name="connsiteX7-69" fmla="*/ 3257634 w 3446958"/>
                  <a:gd name="connsiteY7-70" fmla="*/ 1125004 h 4951435"/>
                  <a:gd name="connsiteX8-71" fmla="*/ 3412378 w 3446958"/>
                  <a:gd name="connsiteY8-72" fmla="*/ 2208216 h 4951435"/>
                  <a:gd name="connsiteX9-73" fmla="*/ 2708994 w 3446958"/>
                  <a:gd name="connsiteY9-74" fmla="*/ 3530579 h 4951435"/>
                  <a:gd name="connsiteX10-75" fmla="*/ 2526114 w 3446958"/>
                  <a:gd name="connsiteY10-76" fmla="*/ 3924475 h 4951435"/>
                  <a:gd name="connsiteX11-77" fmla="*/ 2596452 w 3446958"/>
                  <a:gd name="connsiteY11-78" fmla="*/ 4571588 h 4951435"/>
                  <a:gd name="connsiteX12-79" fmla="*/ 2005609 w 3446958"/>
                  <a:gd name="connsiteY12-80" fmla="*/ 4951416 h 4951435"/>
                  <a:gd name="connsiteX13-81" fmla="*/ 1049006 w 3446958"/>
                  <a:gd name="connsiteY13-82" fmla="*/ 4571588 h 4951435"/>
                  <a:gd name="connsiteX0-83" fmla="*/ 1045896 w 3443848"/>
                  <a:gd name="connsiteY0-84" fmla="*/ 4571588 h 4951439"/>
                  <a:gd name="connsiteX1-85" fmla="*/ 961491 w 3443848"/>
                  <a:gd name="connsiteY1-86" fmla="*/ 3713459 h 4951439"/>
                  <a:gd name="connsiteX2-87" fmla="*/ 173699 w 3443848"/>
                  <a:gd name="connsiteY2-88" fmla="*/ 2658382 h 4951439"/>
                  <a:gd name="connsiteX3-89" fmla="*/ 33022 w 3443848"/>
                  <a:gd name="connsiteY3-90" fmla="*/ 1378222 h 4951439"/>
                  <a:gd name="connsiteX4-91" fmla="*/ 637933 w 3443848"/>
                  <a:gd name="connsiteY4-92" fmla="*/ 337212 h 4951439"/>
                  <a:gd name="connsiteX5-93" fmla="*/ 1636336 w 3443848"/>
                  <a:gd name="connsiteY5-94" fmla="*/ 346 h 4951439"/>
                  <a:gd name="connsiteX6-95" fmla="*/ 2551139 w 3443848"/>
                  <a:gd name="connsiteY6-96" fmla="*/ 280942 h 4951439"/>
                  <a:gd name="connsiteX7-97" fmla="*/ 3254524 w 3443848"/>
                  <a:gd name="connsiteY7-98" fmla="*/ 1125004 h 4951439"/>
                  <a:gd name="connsiteX8-99" fmla="*/ 3409268 w 3443848"/>
                  <a:gd name="connsiteY8-100" fmla="*/ 2208216 h 4951439"/>
                  <a:gd name="connsiteX9-101" fmla="*/ 2705884 w 3443848"/>
                  <a:gd name="connsiteY9-102" fmla="*/ 3530579 h 4951439"/>
                  <a:gd name="connsiteX10-103" fmla="*/ 2523004 w 3443848"/>
                  <a:gd name="connsiteY10-104" fmla="*/ 3924475 h 4951439"/>
                  <a:gd name="connsiteX11-105" fmla="*/ 2593342 w 3443848"/>
                  <a:gd name="connsiteY11-106" fmla="*/ 4571588 h 4951439"/>
                  <a:gd name="connsiteX12-107" fmla="*/ 2002499 w 3443848"/>
                  <a:gd name="connsiteY12-108" fmla="*/ 4951416 h 4951439"/>
                  <a:gd name="connsiteX13-109" fmla="*/ 1045896 w 3443848"/>
                  <a:gd name="connsiteY13-110" fmla="*/ 4571588 h 4951439"/>
                  <a:gd name="connsiteX0-111" fmla="*/ 1102167 w 3443848"/>
                  <a:gd name="connsiteY0-112" fmla="*/ 4698197 h 4955086"/>
                  <a:gd name="connsiteX1-113" fmla="*/ 961491 w 3443848"/>
                  <a:gd name="connsiteY1-114" fmla="*/ 3713459 h 4955086"/>
                  <a:gd name="connsiteX2-115" fmla="*/ 173699 w 3443848"/>
                  <a:gd name="connsiteY2-116" fmla="*/ 2658382 h 4955086"/>
                  <a:gd name="connsiteX3-117" fmla="*/ 33022 w 3443848"/>
                  <a:gd name="connsiteY3-118" fmla="*/ 1378222 h 4955086"/>
                  <a:gd name="connsiteX4-119" fmla="*/ 637933 w 3443848"/>
                  <a:gd name="connsiteY4-120" fmla="*/ 337212 h 4955086"/>
                  <a:gd name="connsiteX5-121" fmla="*/ 1636336 w 3443848"/>
                  <a:gd name="connsiteY5-122" fmla="*/ 346 h 4955086"/>
                  <a:gd name="connsiteX6-123" fmla="*/ 2551139 w 3443848"/>
                  <a:gd name="connsiteY6-124" fmla="*/ 280942 h 4955086"/>
                  <a:gd name="connsiteX7-125" fmla="*/ 3254524 w 3443848"/>
                  <a:gd name="connsiteY7-126" fmla="*/ 1125004 h 4955086"/>
                  <a:gd name="connsiteX8-127" fmla="*/ 3409268 w 3443848"/>
                  <a:gd name="connsiteY8-128" fmla="*/ 2208216 h 4955086"/>
                  <a:gd name="connsiteX9-129" fmla="*/ 2705884 w 3443848"/>
                  <a:gd name="connsiteY9-130" fmla="*/ 3530579 h 4955086"/>
                  <a:gd name="connsiteX10-131" fmla="*/ 2523004 w 3443848"/>
                  <a:gd name="connsiteY10-132" fmla="*/ 3924475 h 4955086"/>
                  <a:gd name="connsiteX11-133" fmla="*/ 2593342 w 3443848"/>
                  <a:gd name="connsiteY11-134" fmla="*/ 4571588 h 4955086"/>
                  <a:gd name="connsiteX12-135" fmla="*/ 2002499 w 3443848"/>
                  <a:gd name="connsiteY12-136" fmla="*/ 4951416 h 4955086"/>
                  <a:gd name="connsiteX13-137" fmla="*/ 1102167 w 3443848"/>
                  <a:gd name="connsiteY13-138" fmla="*/ 4698197 h 4955086"/>
                  <a:gd name="connsiteX0-139" fmla="*/ 1102167 w 3443848"/>
                  <a:gd name="connsiteY0-140" fmla="*/ 4698197 h 4955086"/>
                  <a:gd name="connsiteX1-141" fmla="*/ 961491 w 3443848"/>
                  <a:gd name="connsiteY1-142" fmla="*/ 3713459 h 4955086"/>
                  <a:gd name="connsiteX2-143" fmla="*/ 173699 w 3443848"/>
                  <a:gd name="connsiteY2-144" fmla="*/ 2658382 h 4955086"/>
                  <a:gd name="connsiteX3-145" fmla="*/ 33022 w 3443848"/>
                  <a:gd name="connsiteY3-146" fmla="*/ 1378222 h 4955086"/>
                  <a:gd name="connsiteX4-147" fmla="*/ 637933 w 3443848"/>
                  <a:gd name="connsiteY4-148" fmla="*/ 337212 h 4955086"/>
                  <a:gd name="connsiteX5-149" fmla="*/ 1636336 w 3443848"/>
                  <a:gd name="connsiteY5-150" fmla="*/ 346 h 4955086"/>
                  <a:gd name="connsiteX6-151" fmla="*/ 2551139 w 3443848"/>
                  <a:gd name="connsiteY6-152" fmla="*/ 280942 h 4955086"/>
                  <a:gd name="connsiteX7-153" fmla="*/ 3254524 w 3443848"/>
                  <a:gd name="connsiteY7-154" fmla="*/ 1125004 h 4955086"/>
                  <a:gd name="connsiteX8-155" fmla="*/ 3409268 w 3443848"/>
                  <a:gd name="connsiteY8-156" fmla="*/ 2208216 h 4955086"/>
                  <a:gd name="connsiteX9-157" fmla="*/ 2705884 w 3443848"/>
                  <a:gd name="connsiteY9-158" fmla="*/ 3530579 h 4955086"/>
                  <a:gd name="connsiteX10-159" fmla="*/ 2523004 w 3443848"/>
                  <a:gd name="connsiteY10-160" fmla="*/ 3924475 h 4955086"/>
                  <a:gd name="connsiteX11-161" fmla="*/ 2593342 w 3443848"/>
                  <a:gd name="connsiteY11-162" fmla="*/ 4571588 h 4955086"/>
                  <a:gd name="connsiteX12-163" fmla="*/ 1805551 w 3443848"/>
                  <a:gd name="connsiteY12-164" fmla="*/ 4951416 h 4955086"/>
                  <a:gd name="connsiteX13-165" fmla="*/ 1102167 w 3443848"/>
                  <a:gd name="connsiteY13-166" fmla="*/ 4698197 h 4955086"/>
                  <a:gd name="connsiteX0-167" fmla="*/ 1102167 w 3443848"/>
                  <a:gd name="connsiteY0-168" fmla="*/ 4698197 h 4996315"/>
                  <a:gd name="connsiteX1-169" fmla="*/ 961491 w 3443848"/>
                  <a:gd name="connsiteY1-170" fmla="*/ 3713459 h 4996315"/>
                  <a:gd name="connsiteX2-171" fmla="*/ 173699 w 3443848"/>
                  <a:gd name="connsiteY2-172" fmla="*/ 2658382 h 4996315"/>
                  <a:gd name="connsiteX3-173" fmla="*/ 33022 w 3443848"/>
                  <a:gd name="connsiteY3-174" fmla="*/ 1378222 h 4996315"/>
                  <a:gd name="connsiteX4-175" fmla="*/ 637933 w 3443848"/>
                  <a:gd name="connsiteY4-176" fmla="*/ 337212 h 4996315"/>
                  <a:gd name="connsiteX5-177" fmla="*/ 1636336 w 3443848"/>
                  <a:gd name="connsiteY5-178" fmla="*/ 346 h 4996315"/>
                  <a:gd name="connsiteX6-179" fmla="*/ 2551139 w 3443848"/>
                  <a:gd name="connsiteY6-180" fmla="*/ 280942 h 4996315"/>
                  <a:gd name="connsiteX7-181" fmla="*/ 3254524 w 3443848"/>
                  <a:gd name="connsiteY7-182" fmla="*/ 1125004 h 4996315"/>
                  <a:gd name="connsiteX8-183" fmla="*/ 3409268 w 3443848"/>
                  <a:gd name="connsiteY8-184" fmla="*/ 2208216 h 4996315"/>
                  <a:gd name="connsiteX9-185" fmla="*/ 2705884 w 3443848"/>
                  <a:gd name="connsiteY9-186" fmla="*/ 3530579 h 4996315"/>
                  <a:gd name="connsiteX10-187" fmla="*/ 2523004 w 3443848"/>
                  <a:gd name="connsiteY10-188" fmla="*/ 3924475 h 4996315"/>
                  <a:gd name="connsiteX11-189" fmla="*/ 2593342 w 3443848"/>
                  <a:gd name="connsiteY11-190" fmla="*/ 4571588 h 4996315"/>
                  <a:gd name="connsiteX12-191" fmla="*/ 1833686 w 3443848"/>
                  <a:gd name="connsiteY12-192" fmla="*/ 4993619 h 4996315"/>
                  <a:gd name="connsiteX13-193" fmla="*/ 1102167 w 3443848"/>
                  <a:gd name="connsiteY13-194" fmla="*/ 4698197 h 4996315"/>
                  <a:gd name="connsiteX0-195" fmla="*/ 1102167 w 3443848"/>
                  <a:gd name="connsiteY0-196" fmla="*/ 4698197 h 4993798"/>
                  <a:gd name="connsiteX1-197" fmla="*/ 961491 w 3443848"/>
                  <a:gd name="connsiteY1-198" fmla="*/ 3713459 h 4993798"/>
                  <a:gd name="connsiteX2-199" fmla="*/ 173699 w 3443848"/>
                  <a:gd name="connsiteY2-200" fmla="*/ 2658382 h 4993798"/>
                  <a:gd name="connsiteX3-201" fmla="*/ 33022 w 3443848"/>
                  <a:gd name="connsiteY3-202" fmla="*/ 1378222 h 4993798"/>
                  <a:gd name="connsiteX4-203" fmla="*/ 637933 w 3443848"/>
                  <a:gd name="connsiteY4-204" fmla="*/ 337212 h 4993798"/>
                  <a:gd name="connsiteX5-205" fmla="*/ 1636336 w 3443848"/>
                  <a:gd name="connsiteY5-206" fmla="*/ 346 h 4993798"/>
                  <a:gd name="connsiteX6-207" fmla="*/ 2551139 w 3443848"/>
                  <a:gd name="connsiteY6-208" fmla="*/ 280942 h 4993798"/>
                  <a:gd name="connsiteX7-209" fmla="*/ 3254524 w 3443848"/>
                  <a:gd name="connsiteY7-210" fmla="*/ 1125004 h 4993798"/>
                  <a:gd name="connsiteX8-211" fmla="*/ 3409268 w 3443848"/>
                  <a:gd name="connsiteY8-212" fmla="*/ 2208216 h 4993798"/>
                  <a:gd name="connsiteX9-213" fmla="*/ 2705884 w 3443848"/>
                  <a:gd name="connsiteY9-214" fmla="*/ 3530579 h 4993798"/>
                  <a:gd name="connsiteX10-215" fmla="*/ 2523004 w 3443848"/>
                  <a:gd name="connsiteY10-216" fmla="*/ 3924475 h 4993798"/>
                  <a:gd name="connsiteX11-217" fmla="*/ 2480800 w 3443848"/>
                  <a:gd name="connsiteY11-218" fmla="*/ 4670062 h 4993798"/>
                  <a:gd name="connsiteX12-219" fmla="*/ 1833686 w 3443848"/>
                  <a:gd name="connsiteY12-220" fmla="*/ 4993619 h 4993798"/>
                  <a:gd name="connsiteX13-221" fmla="*/ 1102167 w 3443848"/>
                  <a:gd name="connsiteY13-222" fmla="*/ 4698197 h 4993798"/>
                  <a:gd name="connsiteX0-223" fmla="*/ 1102167 w 3439064"/>
                  <a:gd name="connsiteY0-224" fmla="*/ 4698080 h 4993681"/>
                  <a:gd name="connsiteX1-225" fmla="*/ 961491 w 3439064"/>
                  <a:gd name="connsiteY1-226" fmla="*/ 3713342 h 4993681"/>
                  <a:gd name="connsiteX2-227" fmla="*/ 173699 w 3439064"/>
                  <a:gd name="connsiteY2-228" fmla="*/ 2658265 h 4993681"/>
                  <a:gd name="connsiteX3-229" fmla="*/ 33022 w 3439064"/>
                  <a:gd name="connsiteY3-230" fmla="*/ 1378105 h 4993681"/>
                  <a:gd name="connsiteX4-231" fmla="*/ 637933 w 3439064"/>
                  <a:gd name="connsiteY4-232" fmla="*/ 337095 h 4993681"/>
                  <a:gd name="connsiteX5-233" fmla="*/ 1636336 w 3439064"/>
                  <a:gd name="connsiteY5-234" fmla="*/ 229 h 4993681"/>
                  <a:gd name="connsiteX6-235" fmla="*/ 2762154 w 3439064"/>
                  <a:gd name="connsiteY6-236" fmla="*/ 337096 h 4993681"/>
                  <a:gd name="connsiteX7-237" fmla="*/ 3254524 w 3439064"/>
                  <a:gd name="connsiteY7-238" fmla="*/ 1124887 h 4993681"/>
                  <a:gd name="connsiteX8-239" fmla="*/ 3409268 w 3439064"/>
                  <a:gd name="connsiteY8-240" fmla="*/ 2208099 h 4993681"/>
                  <a:gd name="connsiteX9-241" fmla="*/ 2705884 w 3439064"/>
                  <a:gd name="connsiteY9-242" fmla="*/ 3530462 h 4993681"/>
                  <a:gd name="connsiteX10-243" fmla="*/ 2523004 w 3439064"/>
                  <a:gd name="connsiteY10-244" fmla="*/ 3924358 h 4993681"/>
                  <a:gd name="connsiteX11-245" fmla="*/ 2480800 w 3439064"/>
                  <a:gd name="connsiteY11-246" fmla="*/ 4669945 h 4993681"/>
                  <a:gd name="connsiteX12-247" fmla="*/ 1833686 w 3439064"/>
                  <a:gd name="connsiteY12-248" fmla="*/ 4993502 h 4993681"/>
                  <a:gd name="connsiteX13-249" fmla="*/ 1102167 w 3439064"/>
                  <a:gd name="connsiteY13-250" fmla="*/ 4698080 h 4993681"/>
                  <a:gd name="connsiteX0-251" fmla="*/ 1102167 w 3493711"/>
                  <a:gd name="connsiteY0-252" fmla="*/ 4698077 h 4993678"/>
                  <a:gd name="connsiteX1-253" fmla="*/ 961491 w 3493711"/>
                  <a:gd name="connsiteY1-254" fmla="*/ 3713339 h 4993678"/>
                  <a:gd name="connsiteX2-255" fmla="*/ 173699 w 3493711"/>
                  <a:gd name="connsiteY2-256" fmla="*/ 2658262 h 4993678"/>
                  <a:gd name="connsiteX3-257" fmla="*/ 33022 w 3493711"/>
                  <a:gd name="connsiteY3-258" fmla="*/ 1378102 h 4993678"/>
                  <a:gd name="connsiteX4-259" fmla="*/ 637933 w 3493711"/>
                  <a:gd name="connsiteY4-260" fmla="*/ 337092 h 4993678"/>
                  <a:gd name="connsiteX5-261" fmla="*/ 1636336 w 3493711"/>
                  <a:gd name="connsiteY5-262" fmla="*/ 226 h 4993678"/>
                  <a:gd name="connsiteX6-263" fmla="*/ 2762154 w 3493711"/>
                  <a:gd name="connsiteY6-264" fmla="*/ 337093 h 4993678"/>
                  <a:gd name="connsiteX7-265" fmla="*/ 3409269 w 3493711"/>
                  <a:gd name="connsiteY7-266" fmla="*/ 1110817 h 4993678"/>
                  <a:gd name="connsiteX8-267" fmla="*/ 3409268 w 3493711"/>
                  <a:gd name="connsiteY8-268" fmla="*/ 2208096 h 4993678"/>
                  <a:gd name="connsiteX9-269" fmla="*/ 2705884 w 3493711"/>
                  <a:gd name="connsiteY9-270" fmla="*/ 3530459 h 4993678"/>
                  <a:gd name="connsiteX10-271" fmla="*/ 2523004 w 3493711"/>
                  <a:gd name="connsiteY10-272" fmla="*/ 3924355 h 4993678"/>
                  <a:gd name="connsiteX11-273" fmla="*/ 2480800 w 3493711"/>
                  <a:gd name="connsiteY11-274" fmla="*/ 4669942 h 4993678"/>
                  <a:gd name="connsiteX12-275" fmla="*/ 1833686 w 3493711"/>
                  <a:gd name="connsiteY12-276" fmla="*/ 4993499 h 4993678"/>
                  <a:gd name="connsiteX13-277" fmla="*/ 1102167 w 3493711"/>
                  <a:gd name="connsiteY13-278" fmla="*/ 4698077 h 4993678"/>
                  <a:gd name="connsiteX0-279" fmla="*/ 1102167 w 3471907"/>
                  <a:gd name="connsiteY0-280" fmla="*/ 4698077 h 4993678"/>
                  <a:gd name="connsiteX1-281" fmla="*/ 961491 w 3471907"/>
                  <a:gd name="connsiteY1-282" fmla="*/ 3713339 h 4993678"/>
                  <a:gd name="connsiteX2-283" fmla="*/ 173699 w 3471907"/>
                  <a:gd name="connsiteY2-284" fmla="*/ 2658262 h 4993678"/>
                  <a:gd name="connsiteX3-285" fmla="*/ 33022 w 3471907"/>
                  <a:gd name="connsiteY3-286" fmla="*/ 1378102 h 4993678"/>
                  <a:gd name="connsiteX4-287" fmla="*/ 637933 w 3471907"/>
                  <a:gd name="connsiteY4-288" fmla="*/ 337092 h 4993678"/>
                  <a:gd name="connsiteX5-289" fmla="*/ 1636336 w 3471907"/>
                  <a:gd name="connsiteY5-290" fmla="*/ 226 h 4993678"/>
                  <a:gd name="connsiteX6-291" fmla="*/ 2762154 w 3471907"/>
                  <a:gd name="connsiteY6-292" fmla="*/ 337093 h 4993678"/>
                  <a:gd name="connsiteX7-293" fmla="*/ 3409269 w 3471907"/>
                  <a:gd name="connsiteY7-294" fmla="*/ 1110817 h 4993678"/>
                  <a:gd name="connsiteX8-295" fmla="*/ 3367065 w 3471907"/>
                  <a:gd name="connsiteY8-296" fmla="*/ 2658262 h 4993678"/>
                  <a:gd name="connsiteX9-297" fmla="*/ 2705884 w 3471907"/>
                  <a:gd name="connsiteY9-298" fmla="*/ 3530459 h 4993678"/>
                  <a:gd name="connsiteX10-299" fmla="*/ 2523004 w 3471907"/>
                  <a:gd name="connsiteY10-300" fmla="*/ 3924355 h 4993678"/>
                  <a:gd name="connsiteX11-301" fmla="*/ 2480800 w 3471907"/>
                  <a:gd name="connsiteY11-302" fmla="*/ 4669942 h 4993678"/>
                  <a:gd name="connsiteX12-303" fmla="*/ 1833686 w 3471907"/>
                  <a:gd name="connsiteY12-304" fmla="*/ 4993499 h 4993678"/>
                  <a:gd name="connsiteX13-305" fmla="*/ 1102167 w 3471907"/>
                  <a:gd name="connsiteY13-306" fmla="*/ 4698077 h 4993678"/>
                  <a:gd name="connsiteX0-307" fmla="*/ 1102167 w 3524161"/>
                  <a:gd name="connsiteY0-308" fmla="*/ 4698151 h 4993752"/>
                  <a:gd name="connsiteX1-309" fmla="*/ 961491 w 3524161"/>
                  <a:gd name="connsiteY1-310" fmla="*/ 3713413 h 4993752"/>
                  <a:gd name="connsiteX2-311" fmla="*/ 173699 w 3524161"/>
                  <a:gd name="connsiteY2-312" fmla="*/ 2658336 h 4993752"/>
                  <a:gd name="connsiteX3-313" fmla="*/ 33022 w 3524161"/>
                  <a:gd name="connsiteY3-314" fmla="*/ 1378176 h 4993752"/>
                  <a:gd name="connsiteX4-315" fmla="*/ 637933 w 3524161"/>
                  <a:gd name="connsiteY4-316" fmla="*/ 337166 h 4993752"/>
                  <a:gd name="connsiteX5-317" fmla="*/ 1636336 w 3524161"/>
                  <a:gd name="connsiteY5-318" fmla="*/ 300 h 4993752"/>
                  <a:gd name="connsiteX6-319" fmla="*/ 2762154 w 3524161"/>
                  <a:gd name="connsiteY6-320" fmla="*/ 337167 h 4993752"/>
                  <a:gd name="connsiteX7-321" fmla="*/ 3479608 w 3524161"/>
                  <a:gd name="connsiteY7-322" fmla="*/ 1364110 h 4993752"/>
                  <a:gd name="connsiteX8-323" fmla="*/ 3367065 w 3524161"/>
                  <a:gd name="connsiteY8-324" fmla="*/ 2658336 h 4993752"/>
                  <a:gd name="connsiteX9-325" fmla="*/ 2705884 w 3524161"/>
                  <a:gd name="connsiteY9-326" fmla="*/ 3530533 h 4993752"/>
                  <a:gd name="connsiteX10-327" fmla="*/ 2523004 w 3524161"/>
                  <a:gd name="connsiteY10-328" fmla="*/ 3924429 h 4993752"/>
                  <a:gd name="connsiteX11-329" fmla="*/ 2480800 w 3524161"/>
                  <a:gd name="connsiteY11-330" fmla="*/ 4670016 h 4993752"/>
                  <a:gd name="connsiteX12-331" fmla="*/ 1833686 w 3524161"/>
                  <a:gd name="connsiteY12-332" fmla="*/ 4993573 h 4993752"/>
                  <a:gd name="connsiteX13-333" fmla="*/ 1102167 w 3524161"/>
                  <a:gd name="connsiteY13-334" fmla="*/ 4698151 h 4993752"/>
                  <a:gd name="connsiteX0-335" fmla="*/ 1106283 w 3528277"/>
                  <a:gd name="connsiteY0-336" fmla="*/ 4698151 h 4993752"/>
                  <a:gd name="connsiteX1-337" fmla="*/ 965607 w 3528277"/>
                  <a:gd name="connsiteY1-338" fmla="*/ 3713413 h 4993752"/>
                  <a:gd name="connsiteX2-339" fmla="*/ 177815 w 3528277"/>
                  <a:gd name="connsiteY2-340" fmla="*/ 2658336 h 4993752"/>
                  <a:gd name="connsiteX3-341" fmla="*/ 37138 w 3528277"/>
                  <a:gd name="connsiteY3-342" fmla="*/ 1378176 h 4993752"/>
                  <a:gd name="connsiteX4-343" fmla="*/ 698319 w 3528277"/>
                  <a:gd name="connsiteY4-344" fmla="*/ 379369 h 4993752"/>
                  <a:gd name="connsiteX5-345" fmla="*/ 1640452 w 3528277"/>
                  <a:gd name="connsiteY5-346" fmla="*/ 300 h 4993752"/>
                  <a:gd name="connsiteX6-347" fmla="*/ 2766270 w 3528277"/>
                  <a:gd name="connsiteY6-348" fmla="*/ 337167 h 4993752"/>
                  <a:gd name="connsiteX7-349" fmla="*/ 3483724 w 3528277"/>
                  <a:gd name="connsiteY7-350" fmla="*/ 1364110 h 4993752"/>
                  <a:gd name="connsiteX8-351" fmla="*/ 3371181 w 3528277"/>
                  <a:gd name="connsiteY8-352" fmla="*/ 2658336 h 4993752"/>
                  <a:gd name="connsiteX9-353" fmla="*/ 2710000 w 3528277"/>
                  <a:gd name="connsiteY9-354" fmla="*/ 3530533 h 4993752"/>
                  <a:gd name="connsiteX10-355" fmla="*/ 2527120 w 3528277"/>
                  <a:gd name="connsiteY10-356" fmla="*/ 3924429 h 4993752"/>
                  <a:gd name="connsiteX11-357" fmla="*/ 2484916 w 3528277"/>
                  <a:gd name="connsiteY11-358" fmla="*/ 4670016 h 4993752"/>
                  <a:gd name="connsiteX12-359" fmla="*/ 1837802 w 3528277"/>
                  <a:gd name="connsiteY12-360" fmla="*/ 4993573 h 4993752"/>
                  <a:gd name="connsiteX13-361" fmla="*/ 1106283 w 3528277"/>
                  <a:gd name="connsiteY13-362" fmla="*/ 4698151 h 4993752"/>
                  <a:gd name="connsiteX0-363" fmla="*/ 1115009 w 3537003"/>
                  <a:gd name="connsiteY0-364" fmla="*/ 4698151 h 4993752"/>
                  <a:gd name="connsiteX1-365" fmla="*/ 974333 w 3537003"/>
                  <a:gd name="connsiteY1-366" fmla="*/ 3713413 h 4993752"/>
                  <a:gd name="connsiteX2-367" fmla="*/ 158406 w 3537003"/>
                  <a:gd name="connsiteY2-368" fmla="*/ 2700539 h 4993752"/>
                  <a:gd name="connsiteX3-369" fmla="*/ 45864 w 3537003"/>
                  <a:gd name="connsiteY3-370" fmla="*/ 1378176 h 4993752"/>
                  <a:gd name="connsiteX4-371" fmla="*/ 707045 w 3537003"/>
                  <a:gd name="connsiteY4-372" fmla="*/ 379369 h 4993752"/>
                  <a:gd name="connsiteX5-373" fmla="*/ 1649178 w 3537003"/>
                  <a:gd name="connsiteY5-374" fmla="*/ 300 h 4993752"/>
                  <a:gd name="connsiteX6-375" fmla="*/ 2774996 w 3537003"/>
                  <a:gd name="connsiteY6-376" fmla="*/ 337167 h 4993752"/>
                  <a:gd name="connsiteX7-377" fmla="*/ 3492450 w 3537003"/>
                  <a:gd name="connsiteY7-378" fmla="*/ 1364110 h 4993752"/>
                  <a:gd name="connsiteX8-379" fmla="*/ 3379907 w 3537003"/>
                  <a:gd name="connsiteY8-380" fmla="*/ 2658336 h 4993752"/>
                  <a:gd name="connsiteX9-381" fmla="*/ 2718726 w 3537003"/>
                  <a:gd name="connsiteY9-382" fmla="*/ 3530533 h 4993752"/>
                  <a:gd name="connsiteX10-383" fmla="*/ 2535846 w 3537003"/>
                  <a:gd name="connsiteY10-384" fmla="*/ 3924429 h 4993752"/>
                  <a:gd name="connsiteX11-385" fmla="*/ 2493642 w 3537003"/>
                  <a:gd name="connsiteY11-386" fmla="*/ 4670016 h 4993752"/>
                  <a:gd name="connsiteX12-387" fmla="*/ 1846528 w 3537003"/>
                  <a:gd name="connsiteY12-388" fmla="*/ 4993573 h 4993752"/>
                  <a:gd name="connsiteX13-389" fmla="*/ 1115009 w 3537003"/>
                  <a:gd name="connsiteY13-390" fmla="*/ 4698151 h 4993752"/>
                  <a:gd name="connsiteX0-391" fmla="*/ 1104353 w 3526347"/>
                  <a:gd name="connsiteY0-392" fmla="*/ 4698151 h 4993752"/>
                  <a:gd name="connsiteX1-393" fmla="*/ 963677 w 3526347"/>
                  <a:gd name="connsiteY1-394" fmla="*/ 3713413 h 4993752"/>
                  <a:gd name="connsiteX2-395" fmla="*/ 147750 w 3526347"/>
                  <a:gd name="connsiteY2-396" fmla="*/ 2700539 h 4993752"/>
                  <a:gd name="connsiteX3-397" fmla="*/ 49276 w 3526347"/>
                  <a:gd name="connsiteY3-398" fmla="*/ 1378176 h 4993752"/>
                  <a:gd name="connsiteX4-399" fmla="*/ 696389 w 3526347"/>
                  <a:gd name="connsiteY4-400" fmla="*/ 379369 h 4993752"/>
                  <a:gd name="connsiteX5-401" fmla="*/ 1638522 w 3526347"/>
                  <a:gd name="connsiteY5-402" fmla="*/ 300 h 4993752"/>
                  <a:gd name="connsiteX6-403" fmla="*/ 2764340 w 3526347"/>
                  <a:gd name="connsiteY6-404" fmla="*/ 337167 h 4993752"/>
                  <a:gd name="connsiteX7-405" fmla="*/ 3481794 w 3526347"/>
                  <a:gd name="connsiteY7-406" fmla="*/ 1364110 h 4993752"/>
                  <a:gd name="connsiteX8-407" fmla="*/ 3369251 w 3526347"/>
                  <a:gd name="connsiteY8-408" fmla="*/ 2658336 h 4993752"/>
                  <a:gd name="connsiteX9-409" fmla="*/ 2708070 w 3526347"/>
                  <a:gd name="connsiteY9-410" fmla="*/ 3530533 h 4993752"/>
                  <a:gd name="connsiteX10-411" fmla="*/ 2525190 w 3526347"/>
                  <a:gd name="connsiteY10-412" fmla="*/ 3924429 h 4993752"/>
                  <a:gd name="connsiteX11-413" fmla="*/ 2482986 w 3526347"/>
                  <a:gd name="connsiteY11-414" fmla="*/ 4670016 h 4993752"/>
                  <a:gd name="connsiteX12-415" fmla="*/ 1835872 w 3526347"/>
                  <a:gd name="connsiteY12-416" fmla="*/ 4993573 h 4993752"/>
                  <a:gd name="connsiteX13-417" fmla="*/ 1104353 w 3526347"/>
                  <a:gd name="connsiteY13-418" fmla="*/ 4698151 h 4993752"/>
                  <a:gd name="connsiteX0-419" fmla="*/ 1104353 w 3522316"/>
                  <a:gd name="connsiteY0-420" fmla="*/ 4698151 h 4993752"/>
                  <a:gd name="connsiteX1-421" fmla="*/ 963677 w 3522316"/>
                  <a:gd name="connsiteY1-422" fmla="*/ 3713413 h 4993752"/>
                  <a:gd name="connsiteX2-423" fmla="*/ 147750 w 3522316"/>
                  <a:gd name="connsiteY2-424" fmla="*/ 2700539 h 4993752"/>
                  <a:gd name="connsiteX3-425" fmla="*/ 49276 w 3522316"/>
                  <a:gd name="connsiteY3-426" fmla="*/ 1378176 h 4993752"/>
                  <a:gd name="connsiteX4-427" fmla="*/ 696389 w 3522316"/>
                  <a:gd name="connsiteY4-428" fmla="*/ 379369 h 4993752"/>
                  <a:gd name="connsiteX5-429" fmla="*/ 1638522 w 3522316"/>
                  <a:gd name="connsiteY5-430" fmla="*/ 300 h 4993752"/>
                  <a:gd name="connsiteX6-431" fmla="*/ 2764340 w 3522316"/>
                  <a:gd name="connsiteY6-432" fmla="*/ 337167 h 4993752"/>
                  <a:gd name="connsiteX7-433" fmla="*/ 3481794 w 3522316"/>
                  <a:gd name="connsiteY7-434" fmla="*/ 1364110 h 4993752"/>
                  <a:gd name="connsiteX8-435" fmla="*/ 3355183 w 3522316"/>
                  <a:gd name="connsiteY8-436" fmla="*/ 2616133 h 4993752"/>
                  <a:gd name="connsiteX9-437" fmla="*/ 2708070 w 3522316"/>
                  <a:gd name="connsiteY9-438" fmla="*/ 3530533 h 4993752"/>
                  <a:gd name="connsiteX10-439" fmla="*/ 2525190 w 3522316"/>
                  <a:gd name="connsiteY10-440" fmla="*/ 3924429 h 4993752"/>
                  <a:gd name="connsiteX11-441" fmla="*/ 2482986 w 3522316"/>
                  <a:gd name="connsiteY11-442" fmla="*/ 4670016 h 4993752"/>
                  <a:gd name="connsiteX12-443" fmla="*/ 1835872 w 3522316"/>
                  <a:gd name="connsiteY12-444" fmla="*/ 4993573 h 4993752"/>
                  <a:gd name="connsiteX13-445" fmla="*/ 1104353 w 3522316"/>
                  <a:gd name="connsiteY13-446" fmla="*/ 4698151 h 4993752"/>
                  <a:gd name="connsiteX0-447" fmla="*/ 1104353 w 3488625"/>
                  <a:gd name="connsiteY0-448" fmla="*/ 4698136 h 4993737"/>
                  <a:gd name="connsiteX1-449" fmla="*/ 963677 w 3488625"/>
                  <a:gd name="connsiteY1-450" fmla="*/ 3713398 h 4993737"/>
                  <a:gd name="connsiteX2-451" fmla="*/ 147750 w 3488625"/>
                  <a:gd name="connsiteY2-452" fmla="*/ 2700524 h 4993737"/>
                  <a:gd name="connsiteX3-453" fmla="*/ 49276 w 3488625"/>
                  <a:gd name="connsiteY3-454" fmla="*/ 1378161 h 4993737"/>
                  <a:gd name="connsiteX4-455" fmla="*/ 696389 w 3488625"/>
                  <a:gd name="connsiteY4-456" fmla="*/ 379354 h 4993737"/>
                  <a:gd name="connsiteX5-457" fmla="*/ 1638522 w 3488625"/>
                  <a:gd name="connsiteY5-458" fmla="*/ 285 h 4993737"/>
                  <a:gd name="connsiteX6-459" fmla="*/ 2764340 w 3488625"/>
                  <a:gd name="connsiteY6-460" fmla="*/ 337152 h 4993737"/>
                  <a:gd name="connsiteX7-461" fmla="*/ 3439591 w 3488625"/>
                  <a:gd name="connsiteY7-462" fmla="*/ 1321892 h 4993737"/>
                  <a:gd name="connsiteX8-463" fmla="*/ 3355183 w 3488625"/>
                  <a:gd name="connsiteY8-464" fmla="*/ 2616118 h 4993737"/>
                  <a:gd name="connsiteX9-465" fmla="*/ 2708070 w 3488625"/>
                  <a:gd name="connsiteY9-466" fmla="*/ 3530518 h 4993737"/>
                  <a:gd name="connsiteX10-467" fmla="*/ 2525190 w 3488625"/>
                  <a:gd name="connsiteY10-468" fmla="*/ 3924414 h 4993737"/>
                  <a:gd name="connsiteX11-469" fmla="*/ 2482986 w 3488625"/>
                  <a:gd name="connsiteY11-470" fmla="*/ 4670001 h 4993737"/>
                  <a:gd name="connsiteX12-471" fmla="*/ 1835872 w 3488625"/>
                  <a:gd name="connsiteY12-472" fmla="*/ 4993558 h 4993737"/>
                  <a:gd name="connsiteX13-473" fmla="*/ 1104353 w 3488625"/>
                  <a:gd name="connsiteY13-474" fmla="*/ 4698136 h 4993737"/>
                  <a:gd name="connsiteX0-475" fmla="*/ 1012062 w 3396334"/>
                  <a:gd name="connsiteY0-476" fmla="*/ 4698136 h 4993737"/>
                  <a:gd name="connsiteX1-477" fmla="*/ 871386 w 3396334"/>
                  <a:gd name="connsiteY1-478" fmla="*/ 3713398 h 4993737"/>
                  <a:gd name="connsiteX2-479" fmla="*/ 55459 w 3396334"/>
                  <a:gd name="connsiteY2-480" fmla="*/ 2700524 h 4993737"/>
                  <a:gd name="connsiteX3-481" fmla="*/ 131530 w 3396334"/>
                  <a:gd name="connsiteY3-482" fmla="*/ 1663769 h 4993737"/>
                  <a:gd name="connsiteX4-483" fmla="*/ 604098 w 3396334"/>
                  <a:gd name="connsiteY4-484" fmla="*/ 379354 h 4993737"/>
                  <a:gd name="connsiteX5-485" fmla="*/ 1546231 w 3396334"/>
                  <a:gd name="connsiteY5-486" fmla="*/ 285 h 4993737"/>
                  <a:gd name="connsiteX6-487" fmla="*/ 2672049 w 3396334"/>
                  <a:gd name="connsiteY6-488" fmla="*/ 337152 h 4993737"/>
                  <a:gd name="connsiteX7-489" fmla="*/ 3347300 w 3396334"/>
                  <a:gd name="connsiteY7-490" fmla="*/ 1321892 h 4993737"/>
                  <a:gd name="connsiteX8-491" fmla="*/ 3262892 w 3396334"/>
                  <a:gd name="connsiteY8-492" fmla="*/ 2616118 h 4993737"/>
                  <a:gd name="connsiteX9-493" fmla="*/ 2615779 w 3396334"/>
                  <a:gd name="connsiteY9-494" fmla="*/ 3530518 h 4993737"/>
                  <a:gd name="connsiteX10-495" fmla="*/ 2432899 w 3396334"/>
                  <a:gd name="connsiteY10-496" fmla="*/ 3924414 h 4993737"/>
                  <a:gd name="connsiteX11-497" fmla="*/ 2390695 w 3396334"/>
                  <a:gd name="connsiteY11-498" fmla="*/ 4670001 h 4993737"/>
                  <a:gd name="connsiteX12-499" fmla="*/ 1743581 w 3396334"/>
                  <a:gd name="connsiteY12-500" fmla="*/ 4993558 h 4993737"/>
                  <a:gd name="connsiteX13-501" fmla="*/ 1012062 w 3396334"/>
                  <a:gd name="connsiteY13-502" fmla="*/ 4698136 h 4993737"/>
                  <a:gd name="connsiteX0-503" fmla="*/ 915560 w 3299832"/>
                  <a:gd name="connsiteY0-504" fmla="*/ 4698136 h 4993737"/>
                  <a:gd name="connsiteX1-505" fmla="*/ 774884 w 3299832"/>
                  <a:gd name="connsiteY1-506" fmla="*/ 3713398 h 4993737"/>
                  <a:gd name="connsiteX2-507" fmla="*/ 117635 w 3299832"/>
                  <a:gd name="connsiteY2-508" fmla="*/ 2805749 h 4993737"/>
                  <a:gd name="connsiteX3-509" fmla="*/ 35028 w 3299832"/>
                  <a:gd name="connsiteY3-510" fmla="*/ 1663769 h 4993737"/>
                  <a:gd name="connsiteX4-511" fmla="*/ 507596 w 3299832"/>
                  <a:gd name="connsiteY4-512" fmla="*/ 379354 h 4993737"/>
                  <a:gd name="connsiteX5-513" fmla="*/ 1449729 w 3299832"/>
                  <a:gd name="connsiteY5-514" fmla="*/ 285 h 4993737"/>
                  <a:gd name="connsiteX6-515" fmla="*/ 2575547 w 3299832"/>
                  <a:gd name="connsiteY6-516" fmla="*/ 337152 h 4993737"/>
                  <a:gd name="connsiteX7-517" fmla="*/ 3250798 w 3299832"/>
                  <a:gd name="connsiteY7-518" fmla="*/ 1321892 h 4993737"/>
                  <a:gd name="connsiteX8-519" fmla="*/ 3166390 w 3299832"/>
                  <a:gd name="connsiteY8-520" fmla="*/ 2616118 h 4993737"/>
                  <a:gd name="connsiteX9-521" fmla="*/ 2519277 w 3299832"/>
                  <a:gd name="connsiteY9-522" fmla="*/ 3530518 h 4993737"/>
                  <a:gd name="connsiteX10-523" fmla="*/ 2336397 w 3299832"/>
                  <a:gd name="connsiteY10-524" fmla="*/ 3924414 h 4993737"/>
                  <a:gd name="connsiteX11-525" fmla="*/ 2294193 w 3299832"/>
                  <a:gd name="connsiteY11-526" fmla="*/ 4670001 h 4993737"/>
                  <a:gd name="connsiteX12-527" fmla="*/ 1647079 w 3299832"/>
                  <a:gd name="connsiteY12-528" fmla="*/ 4993558 h 4993737"/>
                  <a:gd name="connsiteX13-529" fmla="*/ 915560 w 3299832"/>
                  <a:gd name="connsiteY13-530" fmla="*/ 4698136 h 4993737"/>
                  <a:gd name="connsiteX0-531" fmla="*/ 927279 w 3311551"/>
                  <a:gd name="connsiteY0-532" fmla="*/ 4698136 h 4993737"/>
                  <a:gd name="connsiteX1-533" fmla="*/ 786603 w 3311551"/>
                  <a:gd name="connsiteY1-534" fmla="*/ 3713398 h 4993737"/>
                  <a:gd name="connsiteX2-535" fmla="*/ 129354 w 3311551"/>
                  <a:gd name="connsiteY2-536" fmla="*/ 2805749 h 4993737"/>
                  <a:gd name="connsiteX3-537" fmla="*/ 46747 w 3311551"/>
                  <a:gd name="connsiteY3-538" fmla="*/ 1663769 h 4993737"/>
                  <a:gd name="connsiteX4-539" fmla="*/ 677992 w 3311551"/>
                  <a:gd name="connsiteY4-540" fmla="*/ 649930 h 4993737"/>
                  <a:gd name="connsiteX5-541" fmla="*/ 1461448 w 3311551"/>
                  <a:gd name="connsiteY5-542" fmla="*/ 285 h 4993737"/>
                  <a:gd name="connsiteX6-543" fmla="*/ 2587266 w 3311551"/>
                  <a:gd name="connsiteY6-544" fmla="*/ 337152 h 4993737"/>
                  <a:gd name="connsiteX7-545" fmla="*/ 3262517 w 3311551"/>
                  <a:gd name="connsiteY7-546" fmla="*/ 1321892 h 4993737"/>
                  <a:gd name="connsiteX8-547" fmla="*/ 3178109 w 3311551"/>
                  <a:gd name="connsiteY8-548" fmla="*/ 2616118 h 4993737"/>
                  <a:gd name="connsiteX9-549" fmla="*/ 2530996 w 3311551"/>
                  <a:gd name="connsiteY9-550" fmla="*/ 3530518 h 4993737"/>
                  <a:gd name="connsiteX10-551" fmla="*/ 2348116 w 3311551"/>
                  <a:gd name="connsiteY10-552" fmla="*/ 3924414 h 4993737"/>
                  <a:gd name="connsiteX11-553" fmla="*/ 2305912 w 3311551"/>
                  <a:gd name="connsiteY11-554" fmla="*/ 4670001 h 4993737"/>
                  <a:gd name="connsiteX12-555" fmla="*/ 1658798 w 3311551"/>
                  <a:gd name="connsiteY12-556" fmla="*/ 4993558 h 4993737"/>
                  <a:gd name="connsiteX13-557" fmla="*/ 927279 w 3311551"/>
                  <a:gd name="connsiteY13-558" fmla="*/ 4698136 h 4993737"/>
                  <a:gd name="connsiteX0-559" fmla="*/ 927279 w 3311551"/>
                  <a:gd name="connsiteY0-560" fmla="*/ 4419414 h 4715015"/>
                  <a:gd name="connsiteX1-561" fmla="*/ 786603 w 3311551"/>
                  <a:gd name="connsiteY1-562" fmla="*/ 3434676 h 4715015"/>
                  <a:gd name="connsiteX2-563" fmla="*/ 129354 w 3311551"/>
                  <a:gd name="connsiteY2-564" fmla="*/ 2527027 h 4715015"/>
                  <a:gd name="connsiteX3-565" fmla="*/ 46747 w 3311551"/>
                  <a:gd name="connsiteY3-566" fmla="*/ 1385047 h 4715015"/>
                  <a:gd name="connsiteX4-567" fmla="*/ 677992 w 3311551"/>
                  <a:gd name="connsiteY4-568" fmla="*/ 371208 h 4715015"/>
                  <a:gd name="connsiteX5-569" fmla="*/ 1635992 w 3311551"/>
                  <a:gd name="connsiteY5-570" fmla="*/ 112396 h 4715015"/>
                  <a:gd name="connsiteX6-571" fmla="*/ 2587266 w 3311551"/>
                  <a:gd name="connsiteY6-572" fmla="*/ 58430 h 4715015"/>
                  <a:gd name="connsiteX7-573" fmla="*/ 3262517 w 3311551"/>
                  <a:gd name="connsiteY7-574" fmla="*/ 1043170 h 4715015"/>
                  <a:gd name="connsiteX8-575" fmla="*/ 3178109 w 3311551"/>
                  <a:gd name="connsiteY8-576" fmla="*/ 2337396 h 4715015"/>
                  <a:gd name="connsiteX9-577" fmla="*/ 2530996 w 3311551"/>
                  <a:gd name="connsiteY9-578" fmla="*/ 3251796 h 4715015"/>
                  <a:gd name="connsiteX10-579" fmla="*/ 2348116 w 3311551"/>
                  <a:gd name="connsiteY10-580" fmla="*/ 3645692 h 4715015"/>
                  <a:gd name="connsiteX11-581" fmla="*/ 2305912 w 3311551"/>
                  <a:gd name="connsiteY11-582" fmla="*/ 4391279 h 4715015"/>
                  <a:gd name="connsiteX12-583" fmla="*/ 1658798 w 3311551"/>
                  <a:gd name="connsiteY12-584" fmla="*/ 4714836 h 4715015"/>
                  <a:gd name="connsiteX13-585" fmla="*/ 927279 w 3311551"/>
                  <a:gd name="connsiteY13-586" fmla="*/ 4419414 h 4715015"/>
                  <a:gd name="connsiteX0-587" fmla="*/ 927279 w 3302159"/>
                  <a:gd name="connsiteY0-588" fmla="*/ 4307184 h 4602785"/>
                  <a:gd name="connsiteX1-589" fmla="*/ 786603 w 3302159"/>
                  <a:gd name="connsiteY1-590" fmla="*/ 3322446 h 4602785"/>
                  <a:gd name="connsiteX2-591" fmla="*/ 129354 w 3302159"/>
                  <a:gd name="connsiteY2-592" fmla="*/ 2414797 h 4602785"/>
                  <a:gd name="connsiteX3-593" fmla="*/ 46747 w 3302159"/>
                  <a:gd name="connsiteY3-594" fmla="*/ 1272817 h 4602785"/>
                  <a:gd name="connsiteX4-595" fmla="*/ 677992 w 3302159"/>
                  <a:gd name="connsiteY4-596" fmla="*/ 258978 h 4602785"/>
                  <a:gd name="connsiteX5-597" fmla="*/ 1635992 w 3302159"/>
                  <a:gd name="connsiteY5-598" fmla="*/ 166 h 4602785"/>
                  <a:gd name="connsiteX6-599" fmla="*/ 2714209 w 3302159"/>
                  <a:gd name="connsiteY6-600" fmla="*/ 367098 h 4602785"/>
                  <a:gd name="connsiteX7-601" fmla="*/ 3262517 w 3302159"/>
                  <a:gd name="connsiteY7-602" fmla="*/ 930940 h 4602785"/>
                  <a:gd name="connsiteX8-603" fmla="*/ 3178109 w 3302159"/>
                  <a:gd name="connsiteY8-604" fmla="*/ 2225166 h 4602785"/>
                  <a:gd name="connsiteX9-605" fmla="*/ 2530996 w 3302159"/>
                  <a:gd name="connsiteY9-606" fmla="*/ 3139566 h 4602785"/>
                  <a:gd name="connsiteX10-607" fmla="*/ 2348116 w 3302159"/>
                  <a:gd name="connsiteY10-608" fmla="*/ 3533462 h 4602785"/>
                  <a:gd name="connsiteX11-609" fmla="*/ 2305912 w 3302159"/>
                  <a:gd name="connsiteY11-610" fmla="*/ 4279049 h 4602785"/>
                  <a:gd name="connsiteX12-611" fmla="*/ 1658798 w 3302159"/>
                  <a:gd name="connsiteY12-612" fmla="*/ 4602606 h 4602785"/>
                  <a:gd name="connsiteX13-613" fmla="*/ 927279 w 3302159"/>
                  <a:gd name="connsiteY13-614" fmla="*/ 4307184 h 4602785"/>
                  <a:gd name="connsiteX0-615" fmla="*/ 927279 w 3214383"/>
                  <a:gd name="connsiteY0-616" fmla="*/ 4307249 h 4602850"/>
                  <a:gd name="connsiteX1-617" fmla="*/ 786603 w 3214383"/>
                  <a:gd name="connsiteY1-618" fmla="*/ 3322511 h 4602850"/>
                  <a:gd name="connsiteX2-619" fmla="*/ 129354 w 3214383"/>
                  <a:gd name="connsiteY2-620" fmla="*/ 2414862 h 4602850"/>
                  <a:gd name="connsiteX3-621" fmla="*/ 46747 w 3214383"/>
                  <a:gd name="connsiteY3-622" fmla="*/ 1272882 h 4602850"/>
                  <a:gd name="connsiteX4-623" fmla="*/ 677992 w 3214383"/>
                  <a:gd name="connsiteY4-624" fmla="*/ 259043 h 4602850"/>
                  <a:gd name="connsiteX5-625" fmla="*/ 1635992 w 3214383"/>
                  <a:gd name="connsiteY5-626" fmla="*/ 231 h 4602850"/>
                  <a:gd name="connsiteX6-627" fmla="*/ 2714209 w 3214383"/>
                  <a:gd name="connsiteY6-628" fmla="*/ 367163 h 4602850"/>
                  <a:gd name="connsiteX7-629" fmla="*/ 3087972 w 3214383"/>
                  <a:gd name="connsiteY7-630" fmla="*/ 1321837 h 4602850"/>
                  <a:gd name="connsiteX8-631" fmla="*/ 3178109 w 3214383"/>
                  <a:gd name="connsiteY8-632" fmla="*/ 2225231 h 4602850"/>
                  <a:gd name="connsiteX9-633" fmla="*/ 2530996 w 3214383"/>
                  <a:gd name="connsiteY9-634" fmla="*/ 3139631 h 4602850"/>
                  <a:gd name="connsiteX10-635" fmla="*/ 2348116 w 3214383"/>
                  <a:gd name="connsiteY10-636" fmla="*/ 3533527 h 4602850"/>
                  <a:gd name="connsiteX11-637" fmla="*/ 2305912 w 3214383"/>
                  <a:gd name="connsiteY11-638" fmla="*/ 4279114 h 4602850"/>
                  <a:gd name="connsiteX12-639" fmla="*/ 1658798 w 3214383"/>
                  <a:gd name="connsiteY12-640" fmla="*/ 4602671 h 4602850"/>
                  <a:gd name="connsiteX13-641" fmla="*/ 927279 w 3214383"/>
                  <a:gd name="connsiteY13-642" fmla="*/ 4307249 h 4602850"/>
                  <a:gd name="connsiteX0-643" fmla="*/ 927279 w 3220314"/>
                  <a:gd name="connsiteY0-644" fmla="*/ 4307273 h 4602874"/>
                  <a:gd name="connsiteX1-645" fmla="*/ 786603 w 3220314"/>
                  <a:gd name="connsiteY1-646" fmla="*/ 3322535 h 4602874"/>
                  <a:gd name="connsiteX2-647" fmla="*/ 129354 w 3220314"/>
                  <a:gd name="connsiteY2-648" fmla="*/ 2414886 h 4602874"/>
                  <a:gd name="connsiteX3-649" fmla="*/ 46747 w 3220314"/>
                  <a:gd name="connsiteY3-650" fmla="*/ 1272906 h 4602874"/>
                  <a:gd name="connsiteX4-651" fmla="*/ 677992 w 3220314"/>
                  <a:gd name="connsiteY4-652" fmla="*/ 259067 h 4602874"/>
                  <a:gd name="connsiteX5-653" fmla="*/ 1635992 w 3220314"/>
                  <a:gd name="connsiteY5-654" fmla="*/ 255 h 4602874"/>
                  <a:gd name="connsiteX6-655" fmla="*/ 2523796 w 3220314"/>
                  <a:gd name="connsiteY6-656" fmla="*/ 352156 h 4602874"/>
                  <a:gd name="connsiteX7-657" fmla="*/ 3087972 w 3220314"/>
                  <a:gd name="connsiteY7-658" fmla="*/ 1321861 h 4602874"/>
                  <a:gd name="connsiteX8-659" fmla="*/ 3178109 w 3220314"/>
                  <a:gd name="connsiteY8-660" fmla="*/ 2225255 h 4602874"/>
                  <a:gd name="connsiteX9-661" fmla="*/ 2530996 w 3220314"/>
                  <a:gd name="connsiteY9-662" fmla="*/ 3139655 h 4602874"/>
                  <a:gd name="connsiteX10-663" fmla="*/ 2348116 w 3220314"/>
                  <a:gd name="connsiteY10-664" fmla="*/ 3533551 h 4602874"/>
                  <a:gd name="connsiteX11-665" fmla="*/ 2305912 w 3220314"/>
                  <a:gd name="connsiteY11-666" fmla="*/ 4279138 h 4602874"/>
                  <a:gd name="connsiteX12-667" fmla="*/ 1658798 w 3220314"/>
                  <a:gd name="connsiteY12-668" fmla="*/ 4602695 h 4602874"/>
                  <a:gd name="connsiteX13-669" fmla="*/ 927279 w 3220314"/>
                  <a:gd name="connsiteY13-670" fmla="*/ 4307273 h 4602874"/>
                  <a:gd name="connsiteX0-671" fmla="*/ 927279 w 3122551"/>
                  <a:gd name="connsiteY0-672" fmla="*/ 4307273 h 4602874"/>
                  <a:gd name="connsiteX1-673" fmla="*/ 786603 w 3122551"/>
                  <a:gd name="connsiteY1-674" fmla="*/ 3322535 h 4602874"/>
                  <a:gd name="connsiteX2-675" fmla="*/ 129354 w 3122551"/>
                  <a:gd name="connsiteY2-676" fmla="*/ 2414886 h 4602874"/>
                  <a:gd name="connsiteX3-677" fmla="*/ 46747 w 3122551"/>
                  <a:gd name="connsiteY3-678" fmla="*/ 1272906 h 4602874"/>
                  <a:gd name="connsiteX4-679" fmla="*/ 677992 w 3122551"/>
                  <a:gd name="connsiteY4-680" fmla="*/ 259067 h 4602874"/>
                  <a:gd name="connsiteX5-681" fmla="*/ 1635992 w 3122551"/>
                  <a:gd name="connsiteY5-682" fmla="*/ 255 h 4602874"/>
                  <a:gd name="connsiteX6-683" fmla="*/ 2523796 w 3122551"/>
                  <a:gd name="connsiteY6-684" fmla="*/ 352156 h 4602874"/>
                  <a:gd name="connsiteX7-685" fmla="*/ 3087972 w 3122551"/>
                  <a:gd name="connsiteY7-686" fmla="*/ 1321861 h 4602874"/>
                  <a:gd name="connsiteX8-687" fmla="*/ 3003565 w 3122551"/>
                  <a:gd name="connsiteY8-688" fmla="*/ 2330479 h 4602874"/>
                  <a:gd name="connsiteX9-689" fmla="*/ 2530996 w 3122551"/>
                  <a:gd name="connsiteY9-690" fmla="*/ 3139655 h 4602874"/>
                  <a:gd name="connsiteX10-691" fmla="*/ 2348116 w 3122551"/>
                  <a:gd name="connsiteY10-692" fmla="*/ 3533551 h 4602874"/>
                  <a:gd name="connsiteX11-693" fmla="*/ 2305912 w 3122551"/>
                  <a:gd name="connsiteY11-694" fmla="*/ 4279138 h 4602874"/>
                  <a:gd name="connsiteX12-695" fmla="*/ 1658798 w 3122551"/>
                  <a:gd name="connsiteY12-696" fmla="*/ 4602695 h 4602874"/>
                  <a:gd name="connsiteX13-697" fmla="*/ 927279 w 3122551"/>
                  <a:gd name="connsiteY13-698" fmla="*/ 4307273 h 4602874"/>
                  <a:gd name="connsiteX0-699" fmla="*/ 927279 w 3122551"/>
                  <a:gd name="connsiteY0-700" fmla="*/ 4307237 h 4602838"/>
                  <a:gd name="connsiteX1-701" fmla="*/ 786603 w 3122551"/>
                  <a:gd name="connsiteY1-702" fmla="*/ 3322499 h 4602838"/>
                  <a:gd name="connsiteX2-703" fmla="*/ 129354 w 3122551"/>
                  <a:gd name="connsiteY2-704" fmla="*/ 2414850 h 4602838"/>
                  <a:gd name="connsiteX3-705" fmla="*/ 46747 w 3122551"/>
                  <a:gd name="connsiteY3-706" fmla="*/ 1272870 h 4602838"/>
                  <a:gd name="connsiteX4-707" fmla="*/ 677992 w 3122551"/>
                  <a:gd name="connsiteY4-708" fmla="*/ 259031 h 4602838"/>
                  <a:gd name="connsiteX5-709" fmla="*/ 1635992 w 3122551"/>
                  <a:gd name="connsiteY5-710" fmla="*/ 219 h 4602838"/>
                  <a:gd name="connsiteX6-711" fmla="*/ 2523796 w 3122551"/>
                  <a:gd name="connsiteY6-712" fmla="*/ 352120 h 4602838"/>
                  <a:gd name="connsiteX7-713" fmla="*/ 3087972 w 3122551"/>
                  <a:gd name="connsiteY7-714" fmla="*/ 1171505 h 4602838"/>
                  <a:gd name="connsiteX8-715" fmla="*/ 3003565 w 3122551"/>
                  <a:gd name="connsiteY8-716" fmla="*/ 2330443 h 4602838"/>
                  <a:gd name="connsiteX9-717" fmla="*/ 2530996 w 3122551"/>
                  <a:gd name="connsiteY9-718" fmla="*/ 3139619 h 4602838"/>
                  <a:gd name="connsiteX10-719" fmla="*/ 2348116 w 3122551"/>
                  <a:gd name="connsiteY10-720" fmla="*/ 3533515 h 4602838"/>
                  <a:gd name="connsiteX11-721" fmla="*/ 2305912 w 3122551"/>
                  <a:gd name="connsiteY11-722" fmla="*/ 4279102 h 4602838"/>
                  <a:gd name="connsiteX12-723" fmla="*/ 1658798 w 3122551"/>
                  <a:gd name="connsiteY12-724" fmla="*/ 4602659 h 4602838"/>
                  <a:gd name="connsiteX13-725" fmla="*/ 927279 w 3122551"/>
                  <a:gd name="connsiteY13-726" fmla="*/ 4307237 h 4602838"/>
                  <a:gd name="connsiteX0-727" fmla="*/ 924934 w 3120206"/>
                  <a:gd name="connsiteY0-728" fmla="*/ 4307237 h 4602838"/>
                  <a:gd name="connsiteX1-729" fmla="*/ 784258 w 3120206"/>
                  <a:gd name="connsiteY1-730" fmla="*/ 3322499 h 4602838"/>
                  <a:gd name="connsiteX2-731" fmla="*/ 127009 w 3120206"/>
                  <a:gd name="connsiteY2-732" fmla="*/ 2414850 h 4602838"/>
                  <a:gd name="connsiteX3-733" fmla="*/ 44402 w 3120206"/>
                  <a:gd name="connsiteY3-734" fmla="*/ 1272870 h 4602838"/>
                  <a:gd name="connsiteX4-735" fmla="*/ 643911 w 3120206"/>
                  <a:gd name="connsiteY4-736" fmla="*/ 319159 h 4602838"/>
                  <a:gd name="connsiteX5-737" fmla="*/ 1633647 w 3120206"/>
                  <a:gd name="connsiteY5-738" fmla="*/ 219 h 4602838"/>
                  <a:gd name="connsiteX6-739" fmla="*/ 2521451 w 3120206"/>
                  <a:gd name="connsiteY6-740" fmla="*/ 352120 h 4602838"/>
                  <a:gd name="connsiteX7-741" fmla="*/ 3085627 w 3120206"/>
                  <a:gd name="connsiteY7-742" fmla="*/ 1171505 h 4602838"/>
                  <a:gd name="connsiteX8-743" fmla="*/ 3001220 w 3120206"/>
                  <a:gd name="connsiteY8-744" fmla="*/ 2330443 h 4602838"/>
                  <a:gd name="connsiteX9-745" fmla="*/ 2528651 w 3120206"/>
                  <a:gd name="connsiteY9-746" fmla="*/ 3139619 h 4602838"/>
                  <a:gd name="connsiteX10-747" fmla="*/ 2345771 w 3120206"/>
                  <a:gd name="connsiteY10-748" fmla="*/ 3533515 h 4602838"/>
                  <a:gd name="connsiteX11-749" fmla="*/ 2303567 w 3120206"/>
                  <a:gd name="connsiteY11-750" fmla="*/ 4279102 h 4602838"/>
                  <a:gd name="connsiteX12-751" fmla="*/ 1656453 w 3120206"/>
                  <a:gd name="connsiteY12-752" fmla="*/ 4602659 h 4602838"/>
                  <a:gd name="connsiteX13-753" fmla="*/ 924934 w 3120206"/>
                  <a:gd name="connsiteY13-754" fmla="*/ 4307237 h 4602838"/>
                  <a:gd name="connsiteX0-755" fmla="*/ 922462 w 3117734"/>
                  <a:gd name="connsiteY0-756" fmla="*/ 4307237 h 4602800"/>
                  <a:gd name="connsiteX1-757" fmla="*/ 718315 w 3117734"/>
                  <a:gd name="connsiteY1-758" fmla="*/ 3472820 h 4602800"/>
                  <a:gd name="connsiteX2-759" fmla="*/ 124537 w 3117734"/>
                  <a:gd name="connsiteY2-760" fmla="*/ 2414850 h 4602800"/>
                  <a:gd name="connsiteX3-761" fmla="*/ 41930 w 3117734"/>
                  <a:gd name="connsiteY3-762" fmla="*/ 1272870 h 4602800"/>
                  <a:gd name="connsiteX4-763" fmla="*/ 641439 w 3117734"/>
                  <a:gd name="connsiteY4-764" fmla="*/ 319159 h 4602800"/>
                  <a:gd name="connsiteX5-765" fmla="*/ 1631175 w 3117734"/>
                  <a:gd name="connsiteY5-766" fmla="*/ 219 h 4602800"/>
                  <a:gd name="connsiteX6-767" fmla="*/ 2518979 w 3117734"/>
                  <a:gd name="connsiteY6-768" fmla="*/ 352120 h 4602800"/>
                  <a:gd name="connsiteX7-769" fmla="*/ 3083155 w 3117734"/>
                  <a:gd name="connsiteY7-770" fmla="*/ 1171505 h 4602800"/>
                  <a:gd name="connsiteX8-771" fmla="*/ 2998748 w 3117734"/>
                  <a:gd name="connsiteY8-772" fmla="*/ 2330443 h 4602800"/>
                  <a:gd name="connsiteX9-773" fmla="*/ 2526179 w 3117734"/>
                  <a:gd name="connsiteY9-774" fmla="*/ 3139619 h 4602800"/>
                  <a:gd name="connsiteX10-775" fmla="*/ 2343299 w 3117734"/>
                  <a:gd name="connsiteY10-776" fmla="*/ 3533515 h 4602800"/>
                  <a:gd name="connsiteX11-777" fmla="*/ 2301095 w 3117734"/>
                  <a:gd name="connsiteY11-778" fmla="*/ 4279102 h 4602800"/>
                  <a:gd name="connsiteX12-779" fmla="*/ 1653981 w 3117734"/>
                  <a:gd name="connsiteY12-780" fmla="*/ 4602659 h 4602800"/>
                  <a:gd name="connsiteX13-781" fmla="*/ 922462 w 3117734"/>
                  <a:gd name="connsiteY13-782" fmla="*/ 4307237 h 4602800"/>
                  <a:gd name="connsiteX0-783" fmla="*/ 924299 w 3119571"/>
                  <a:gd name="connsiteY0-784" fmla="*/ 4307237 h 4602800"/>
                  <a:gd name="connsiteX1-785" fmla="*/ 767756 w 3119571"/>
                  <a:gd name="connsiteY1-786" fmla="*/ 3472820 h 4602800"/>
                  <a:gd name="connsiteX2-787" fmla="*/ 126374 w 3119571"/>
                  <a:gd name="connsiteY2-788" fmla="*/ 2414850 h 4602800"/>
                  <a:gd name="connsiteX3-789" fmla="*/ 43767 w 3119571"/>
                  <a:gd name="connsiteY3-790" fmla="*/ 1272870 h 4602800"/>
                  <a:gd name="connsiteX4-791" fmla="*/ 643276 w 3119571"/>
                  <a:gd name="connsiteY4-792" fmla="*/ 319159 h 4602800"/>
                  <a:gd name="connsiteX5-793" fmla="*/ 1633012 w 3119571"/>
                  <a:gd name="connsiteY5-794" fmla="*/ 219 h 4602800"/>
                  <a:gd name="connsiteX6-795" fmla="*/ 2520816 w 3119571"/>
                  <a:gd name="connsiteY6-796" fmla="*/ 352120 h 4602800"/>
                  <a:gd name="connsiteX7-797" fmla="*/ 3084992 w 3119571"/>
                  <a:gd name="connsiteY7-798" fmla="*/ 1171505 h 4602800"/>
                  <a:gd name="connsiteX8-799" fmla="*/ 3000585 w 3119571"/>
                  <a:gd name="connsiteY8-800" fmla="*/ 2330443 h 4602800"/>
                  <a:gd name="connsiteX9-801" fmla="*/ 2528016 w 3119571"/>
                  <a:gd name="connsiteY9-802" fmla="*/ 3139619 h 4602800"/>
                  <a:gd name="connsiteX10-803" fmla="*/ 2345136 w 3119571"/>
                  <a:gd name="connsiteY10-804" fmla="*/ 3533515 h 4602800"/>
                  <a:gd name="connsiteX11-805" fmla="*/ 2302932 w 3119571"/>
                  <a:gd name="connsiteY11-806" fmla="*/ 4279102 h 4602800"/>
                  <a:gd name="connsiteX12-807" fmla="*/ 1655818 w 3119571"/>
                  <a:gd name="connsiteY12-808" fmla="*/ 4602659 h 4602800"/>
                  <a:gd name="connsiteX13-809" fmla="*/ 924299 w 3119571"/>
                  <a:gd name="connsiteY13-810" fmla="*/ 4307237 h 4602800"/>
                  <a:gd name="connsiteX0-811" fmla="*/ 924300 w 3119572"/>
                  <a:gd name="connsiteY0-812" fmla="*/ 4307237 h 4602800"/>
                  <a:gd name="connsiteX1-813" fmla="*/ 767757 w 3119572"/>
                  <a:gd name="connsiteY1-814" fmla="*/ 3472820 h 4602800"/>
                  <a:gd name="connsiteX2-815" fmla="*/ 126375 w 3119572"/>
                  <a:gd name="connsiteY2-816" fmla="*/ 2414850 h 4602800"/>
                  <a:gd name="connsiteX3-817" fmla="*/ 43768 w 3119572"/>
                  <a:gd name="connsiteY3-818" fmla="*/ 1272870 h 4602800"/>
                  <a:gd name="connsiteX4-819" fmla="*/ 643277 w 3119572"/>
                  <a:gd name="connsiteY4-820" fmla="*/ 319159 h 4602800"/>
                  <a:gd name="connsiteX5-821" fmla="*/ 1633013 w 3119572"/>
                  <a:gd name="connsiteY5-822" fmla="*/ 219 h 4602800"/>
                  <a:gd name="connsiteX6-823" fmla="*/ 2520817 w 3119572"/>
                  <a:gd name="connsiteY6-824" fmla="*/ 352120 h 4602800"/>
                  <a:gd name="connsiteX7-825" fmla="*/ 3084993 w 3119572"/>
                  <a:gd name="connsiteY7-826" fmla="*/ 1171505 h 4602800"/>
                  <a:gd name="connsiteX8-827" fmla="*/ 3000586 w 3119572"/>
                  <a:gd name="connsiteY8-828" fmla="*/ 2330443 h 4602800"/>
                  <a:gd name="connsiteX9-829" fmla="*/ 2528017 w 3119572"/>
                  <a:gd name="connsiteY9-830" fmla="*/ 3139619 h 4602800"/>
                  <a:gd name="connsiteX10-831" fmla="*/ 2345137 w 3119572"/>
                  <a:gd name="connsiteY10-832" fmla="*/ 3533515 h 4602800"/>
                  <a:gd name="connsiteX11-833" fmla="*/ 2302933 w 3119572"/>
                  <a:gd name="connsiteY11-834" fmla="*/ 4279102 h 4602800"/>
                  <a:gd name="connsiteX12-835" fmla="*/ 1655819 w 3119572"/>
                  <a:gd name="connsiteY12-836" fmla="*/ 4602659 h 4602800"/>
                  <a:gd name="connsiteX13-837" fmla="*/ 924300 w 3119572"/>
                  <a:gd name="connsiteY13-838" fmla="*/ 4307237 h 4602800"/>
                  <a:gd name="connsiteX0-839" fmla="*/ 924300 w 3119572"/>
                  <a:gd name="connsiteY0-840" fmla="*/ 4307237 h 4602843"/>
                  <a:gd name="connsiteX1-841" fmla="*/ 767757 w 3119572"/>
                  <a:gd name="connsiteY1-842" fmla="*/ 3307467 h 4602843"/>
                  <a:gd name="connsiteX2-843" fmla="*/ 126375 w 3119572"/>
                  <a:gd name="connsiteY2-844" fmla="*/ 2414850 h 4602843"/>
                  <a:gd name="connsiteX3-845" fmla="*/ 43768 w 3119572"/>
                  <a:gd name="connsiteY3-846" fmla="*/ 1272870 h 4602843"/>
                  <a:gd name="connsiteX4-847" fmla="*/ 643277 w 3119572"/>
                  <a:gd name="connsiteY4-848" fmla="*/ 319159 h 4602843"/>
                  <a:gd name="connsiteX5-849" fmla="*/ 1633013 w 3119572"/>
                  <a:gd name="connsiteY5-850" fmla="*/ 219 h 4602843"/>
                  <a:gd name="connsiteX6-851" fmla="*/ 2520817 w 3119572"/>
                  <a:gd name="connsiteY6-852" fmla="*/ 352120 h 4602843"/>
                  <a:gd name="connsiteX7-853" fmla="*/ 3084993 w 3119572"/>
                  <a:gd name="connsiteY7-854" fmla="*/ 1171505 h 4602843"/>
                  <a:gd name="connsiteX8-855" fmla="*/ 3000586 w 3119572"/>
                  <a:gd name="connsiteY8-856" fmla="*/ 2330443 h 4602843"/>
                  <a:gd name="connsiteX9-857" fmla="*/ 2528017 w 3119572"/>
                  <a:gd name="connsiteY9-858" fmla="*/ 3139619 h 4602843"/>
                  <a:gd name="connsiteX10-859" fmla="*/ 2345137 w 3119572"/>
                  <a:gd name="connsiteY10-860" fmla="*/ 3533515 h 4602843"/>
                  <a:gd name="connsiteX11-861" fmla="*/ 2302933 w 3119572"/>
                  <a:gd name="connsiteY11-862" fmla="*/ 4279102 h 4602843"/>
                  <a:gd name="connsiteX12-863" fmla="*/ 1655819 w 3119572"/>
                  <a:gd name="connsiteY12-864" fmla="*/ 4602659 h 4602843"/>
                  <a:gd name="connsiteX13-865" fmla="*/ 924300 w 3119572"/>
                  <a:gd name="connsiteY13-866" fmla="*/ 4307237 h 4602843"/>
                  <a:gd name="connsiteX0-867" fmla="*/ 924300 w 3119572"/>
                  <a:gd name="connsiteY0-868" fmla="*/ 4307237 h 4602843"/>
                  <a:gd name="connsiteX1-869" fmla="*/ 767757 w 3119572"/>
                  <a:gd name="connsiteY1-870" fmla="*/ 3307467 h 4602843"/>
                  <a:gd name="connsiteX2-871" fmla="*/ 126375 w 3119572"/>
                  <a:gd name="connsiteY2-872" fmla="*/ 2414850 h 4602843"/>
                  <a:gd name="connsiteX3-873" fmla="*/ 43768 w 3119572"/>
                  <a:gd name="connsiteY3-874" fmla="*/ 1272870 h 4602843"/>
                  <a:gd name="connsiteX4-875" fmla="*/ 643277 w 3119572"/>
                  <a:gd name="connsiteY4-876" fmla="*/ 319159 h 4602843"/>
                  <a:gd name="connsiteX5-877" fmla="*/ 1633013 w 3119572"/>
                  <a:gd name="connsiteY5-878" fmla="*/ 219 h 4602843"/>
                  <a:gd name="connsiteX6-879" fmla="*/ 2520817 w 3119572"/>
                  <a:gd name="connsiteY6-880" fmla="*/ 352120 h 4602843"/>
                  <a:gd name="connsiteX7-881" fmla="*/ 3084993 w 3119572"/>
                  <a:gd name="connsiteY7-882" fmla="*/ 1171505 h 4602843"/>
                  <a:gd name="connsiteX8-883" fmla="*/ 3000586 w 3119572"/>
                  <a:gd name="connsiteY8-884" fmla="*/ 2330443 h 4602843"/>
                  <a:gd name="connsiteX9-885" fmla="*/ 2528017 w 3119572"/>
                  <a:gd name="connsiteY9-886" fmla="*/ 3139619 h 4602843"/>
                  <a:gd name="connsiteX10-887" fmla="*/ 2345137 w 3119572"/>
                  <a:gd name="connsiteY10-888" fmla="*/ 3533515 h 4602843"/>
                  <a:gd name="connsiteX11-889" fmla="*/ 2302933 w 3119572"/>
                  <a:gd name="connsiteY11-890" fmla="*/ 4279102 h 4602843"/>
                  <a:gd name="connsiteX12-891" fmla="*/ 1655819 w 3119572"/>
                  <a:gd name="connsiteY12-892" fmla="*/ 4602659 h 4602843"/>
                  <a:gd name="connsiteX13-893" fmla="*/ 924300 w 3119572"/>
                  <a:gd name="connsiteY13-894" fmla="*/ 4307237 h 4602843"/>
                  <a:gd name="connsiteX0-895" fmla="*/ 924300 w 3118091"/>
                  <a:gd name="connsiteY0-896" fmla="*/ 4307237 h 4602843"/>
                  <a:gd name="connsiteX1-897" fmla="*/ 767757 w 3118091"/>
                  <a:gd name="connsiteY1-898" fmla="*/ 3307467 h 4602843"/>
                  <a:gd name="connsiteX2-899" fmla="*/ 126375 w 3118091"/>
                  <a:gd name="connsiteY2-900" fmla="*/ 2414850 h 4602843"/>
                  <a:gd name="connsiteX3-901" fmla="*/ 43768 w 3118091"/>
                  <a:gd name="connsiteY3-902" fmla="*/ 1272870 h 4602843"/>
                  <a:gd name="connsiteX4-903" fmla="*/ 643277 w 3118091"/>
                  <a:gd name="connsiteY4-904" fmla="*/ 319159 h 4602843"/>
                  <a:gd name="connsiteX5-905" fmla="*/ 1633013 w 3118091"/>
                  <a:gd name="connsiteY5-906" fmla="*/ 219 h 4602843"/>
                  <a:gd name="connsiteX6-907" fmla="*/ 2520817 w 3118091"/>
                  <a:gd name="connsiteY6-908" fmla="*/ 352120 h 4602843"/>
                  <a:gd name="connsiteX7-909" fmla="*/ 3084993 w 3118091"/>
                  <a:gd name="connsiteY7-910" fmla="*/ 1171505 h 4602843"/>
                  <a:gd name="connsiteX8-911" fmla="*/ 3000586 w 3118091"/>
                  <a:gd name="connsiteY8-912" fmla="*/ 2330443 h 4602843"/>
                  <a:gd name="connsiteX9-913" fmla="*/ 2575620 w 3118091"/>
                  <a:gd name="connsiteY9-914" fmla="*/ 3154651 h 4602843"/>
                  <a:gd name="connsiteX10-915" fmla="*/ 2345137 w 3118091"/>
                  <a:gd name="connsiteY10-916" fmla="*/ 3533515 h 4602843"/>
                  <a:gd name="connsiteX11-917" fmla="*/ 2302933 w 3118091"/>
                  <a:gd name="connsiteY11-918" fmla="*/ 4279102 h 4602843"/>
                  <a:gd name="connsiteX12-919" fmla="*/ 1655819 w 3118091"/>
                  <a:gd name="connsiteY12-920" fmla="*/ 4602659 h 4602843"/>
                  <a:gd name="connsiteX13-921" fmla="*/ 924300 w 3118091"/>
                  <a:gd name="connsiteY13-922" fmla="*/ 4307237 h 4602843"/>
                  <a:gd name="connsiteX0-923" fmla="*/ 924300 w 3134467"/>
                  <a:gd name="connsiteY0-924" fmla="*/ 4307237 h 4602843"/>
                  <a:gd name="connsiteX1-925" fmla="*/ 767757 w 3134467"/>
                  <a:gd name="connsiteY1-926" fmla="*/ 3307467 h 4602843"/>
                  <a:gd name="connsiteX2-927" fmla="*/ 126375 w 3134467"/>
                  <a:gd name="connsiteY2-928" fmla="*/ 2414850 h 4602843"/>
                  <a:gd name="connsiteX3-929" fmla="*/ 43768 w 3134467"/>
                  <a:gd name="connsiteY3-930" fmla="*/ 1272870 h 4602843"/>
                  <a:gd name="connsiteX4-931" fmla="*/ 643277 w 3134467"/>
                  <a:gd name="connsiteY4-932" fmla="*/ 319159 h 4602843"/>
                  <a:gd name="connsiteX5-933" fmla="*/ 1633013 w 3134467"/>
                  <a:gd name="connsiteY5-934" fmla="*/ 219 h 4602843"/>
                  <a:gd name="connsiteX6-935" fmla="*/ 2520817 w 3134467"/>
                  <a:gd name="connsiteY6-936" fmla="*/ 352120 h 4602843"/>
                  <a:gd name="connsiteX7-937" fmla="*/ 3084993 w 3134467"/>
                  <a:gd name="connsiteY7-938" fmla="*/ 1171505 h 4602843"/>
                  <a:gd name="connsiteX8-939" fmla="*/ 3048189 w 3134467"/>
                  <a:gd name="connsiteY8-940" fmla="*/ 2345476 h 4602843"/>
                  <a:gd name="connsiteX9-941" fmla="*/ 2575620 w 3134467"/>
                  <a:gd name="connsiteY9-942" fmla="*/ 3154651 h 4602843"/>
                  <a:gd name="connsiteX10-943" fmla="*/ 2345137 w 3134467"/>
                  <a:gd name="connsiteY10-944" fmla="*/ 3533515 h 4602843"/>
                  <a:gd name="connsiteX11-945" fmla="*/ 2302933 w 3134467"/>
                  <a:gd name="connsiteY11-946" fmla="*/ 4279102 h 4602843"/>
                  <a:gd name="connsiteX12-947" fmla="*/ 1655819 w 3134467"/>
                  <a:gd name="connsiteY12-948" fmla="*/ 4602659 h 4602843"/>
                  <a:gd name="connsiteX13-949" fmla="*/ 924300 w 3134467"/>
                  <a:gd name="connsiteY13-950" fmla="*/ 4307237 h 4602843"/>
                  <a:gd name="connsiteX0-951" fmla="*/ 922461 w 3132628"/>
                  <a:gd name="connsiteY0-952" fmla="*/ 4307237 h 4602843"/>
                  <a:gd name="connsiteX1-953" fmla="*/ 718314 w 3132628"/>
                  <a:gd name="connsiteY1-954" fmla="*/ 3307467 h 4602843"/>
                  <a:gd name="connsiteX2-955" fmla="*/ 124536 w 3132628"/>
                  <a:gd name="connsiteY2-956" fmla="*/ 2414850 h 4602843"/>
                  <a:gd name="connsiteX3-957" fmla="*/ 41929 w 3132628"/>
                  <a:gd name="connsiteY3-958" fmla="*/ 1272870 h 4602843"/>
                  <a:gd name="connsiteX4-959" fmla="*/ 641438 w 3132628"/>
                  <a:gd name="connsiteY4-960" fmla="*/ 319159 h 4602843"/>
                  <a:gd name="connsiteX5-961" fmla="*/ 1631174 w 3132628"/>
                  <a:gd name="connsiteY5-962" fmla="*/ 219 h 4602843"/>
                  <a:gd name="connsiteX6-963" fmla="*/ 2518978 w 3132628"/>
                  <a:gd name="connsiteY6-964" fmla="*/ 352120 h 4602843"/>
                  <a:gd name="connsiteX7-965" fmla="*/ 3083154 w 3132628"/>
                  <a:gd name="connsiteY7-966" fmla="*/ 1171505 h 4602843"/>
                  <a:gd name="connsiteX8-967" fmla="*/ 3046350 w 3132628"/>
                  <a:gd name="connsiteY8-968" fmla="*/ 2345476 h 4602843"/>
                  <a:gd name="connsiteX9-969" fmla="*/ 2573781 w 3132628"/>
                  <a:gd name="connsiteY9-970" fmla="*/ 3154651 h 4602843"/>
                  <a:gd name="connsiteX10-971" fmla="*/ 2343298 w 3132628"/>
                  <a:gd name="connsiteY10-972" fmla="*/ 3533515 h 4602843"/>
                  <a:gd name="connsiteX11-973" fmla="*/ 2301094 w 3132628"/>
                  <a:gd name="connsiteY11-974" fmla="*/ 4279102 h 4602843"/>
                  <a:gd name="connsiteX12-975" fmla="*/ 1653980 w 3132628"/>
                  <a:gd name="connsiteY12-976" fmla="*/ 4602659 h 4602843"/>
                  <a:gd name="connsiteX13-977" fmla="*/ 922461 w 3132628"/>
                  <a:gd name="connsiteY13-978" fmla="*/ 4307237 h 4602843"/>
                  <a:gd name="connsiteX0-979" fmla="*/ 922461 w 3132628"/>
                  <a:gd name="connsiteY0-980" fmla="*/ 4307237 h 4602843"/>
                  <a:gd name="connsiteX1-981" fmla="*/ 718314 w 3132628"/>
                  <a:gd name="connsiteY1-982" fmla="*/ 3307467 h 4602843"/>
                  <a:gd name="connsiteX2-983" fmla="*/ 124536 w 3132628"/>
                  <a:gd name="connsiteY2-984" fmla="*/ 2414850 h 4602843"/>
                  <a:gd name="connsiteX3-985" fmla="*/ 41929 w 3132628"/>
                  <a:gd name="connsiteY3-986" fmla="*/ 1272870 h 4602843"/>
                  <a:gd name="connsiteX4-987" fmla="*/ 641438 w 3132628"/>
                  <a:gd name="connsiteY4-988" fmla="*/ 319159 h 4602843"/>
                  <a:gd name="connsiteX5-989" fmla="*/ 1631174 w 3132628"/>
                  <a:gd name="connsiteY5-990" fmla="*/ 219 h 4602843"/>
                  <a:gd name="connsiteX6-991" fmla="*/ 2518978 w 3132628"/>
                  <a:gd name="connsiteY6-992" fmla="*/ 352120 h 4602843"/>
                  <a:gd name="connsiteX7-993" fmla="*/ 3083154 w 3132628"/>
                  <a:gd name="connsiteY7-994" fmla="*/ 1171505 h 4602843"/>
                  <a:gd name="connsiteX8-995" fmla="*/ 3046350 w 3132628"/>
                  <a:gd name="connsiteY8-996" fmla="*/ 2345476 h 4602843"/>
                  <a:gd name="connsiteX9-997" fmla="*/ 2573781 w 3132628"/>
                  <a:gd name="connsiteY9-998" fmla="*/ 3154651 h 4602843"/>
                  <a:gd name="connsiteX10-999" fmla="*/ 2343298 w 3132628"/>
                  <a:gd name="connsiteY10-1000" fmla="*/ 3533515 h 4602843"/>
                  <a:gd name="connsiteX11-1001" fmla="*/ 2301094 w 3132628"/>
                  <a:gd name="connsiteY11-1002" fmla="*/ 4279102 h 4602843"/>
                  <a:gd name="connsiteX12-1003" fmla="*/ 1653980 w 3132628"/>
                  <a:gd name="connsiteY12-1004" fmla="*/ 4602659 h 4602843"/>
                  <a:gd name="connsiteX13-1005" fmla="*/ 922461 w 3132628"/>
                  <a:gd name="connsiteY13-1006" fmla="*/ 4307237 h 4602843"/>
                  <a:gd name="connsiteX0-1007" fmla="*/ 922461 w 3132628"/>
                  <a:gd name="connsiteY0-1008" fmla="*/ 4307237 h 4602843"/>
                  <a:gd name="connsiteX1-1009" fmla="*/ 718314 w 3132628"/>
                  <a:gd name="connsiteY1-1010" fmla="*/ 3307467 h 4602843"/>
                  <a:gd name="connsiteX2-1011" fmla="*/ 124536 w 3132628"/>
                  <a:gd name="connsiteY2-1012" fmla="*/ 2414850 h 4602843"/>
                  <a:gd name="connsiteX3-1013" fmla="*/ 41929 w 3132628"/>
                  <a:gd name="connsiteY3-1014" fmla="*/ 1272870 h 4602843"/>
                  <a:gd name="connsiteX4-1015" fmla="*/ 641438 w 3132628"/>
                  <a:gd name="connsiteY4-1016" fmla="*/ 319159 h 4602843"/>
                  <a:gd name="connsiteX5-1017" fmla="*/ 1631174 w 3132628"/>
                  <a:gd name="connsiteY5-1018" fmla="*/ 219 h 4602843"/>
                  <a:gd name="connsiteX6-1019" fmla="*/ 2518978 w 3132628"/>
                  <a:gd name="connsiteY6-1020" fmla="*/ 352120 h 4602843"/>
                  <a:gd name="connsiteX7-1021" fmla="*/ 3083154 w 3132628"/>
                  <a:gd name="connsiteY7-1022" fmla="*/ 1171505 h 4602843"/>
                  <a:gd name="connsiteX8-1023" fmla="*/ 3046350 w 3132628"/>
                  <a:gd name="connsiteY8-1024" fmla="*/ 2345476 h 4602843"/>
                  <a:gd name="connsiteX9-1025" fmla="*/ 2573781 w 3132628"/>
                  <a:gd name="connsiteY9-1026" fmla="*/ 3154651 h 4602843"/>
                  <a:gd name="connsiteX10-1027" fmla="*/ 2343298 w 3132628"/>
                  <a:gd name="connsiteY10-1028" fmla="*/ 3533515 h 4602843"/>
                  <a:gd name="connsiteX11-1029" fmla="*/ 2301094 w 3132628"/>
                  <a:gd name="connsiteY11-1030" fmla="*/ 4279102 h 4602843"/>
                  <a:gd name="connsiteX12-1031" fmla="*/ 1653980 w 3132628"/>
                  <a:gd name="connsiteY12-1032" fmla="*/ 4602659 h 4602843"/>
                  <a:gd name="connsiteX13-1033" fmla="*/ 922461 w 3132628"/>
                  <a:gd name="connsiteY13-1034" fmla="*/ 4307237 h 4602843"/>
                  <a:gd name="connsiteX0-1035" fmla="*/ 922461 w 3132628"/>
                  <a:gd name="connsiteY0-1036" fmla="*/ 4307237 h 4602843"/>
                  <a:gd name="connsiteX1-1037" fmla="*/ 718314 w 3132628"/>
                  <a:gd name="connsiteY1-1038" fmla="*/ 3307467 h 4602843"/>
                  <a:gd name="connsiteX2-1039" fmla="*/ 124536 w 3132628"/>
                  <a:gd name="connsiteY2-1040" fmla="*/ 2414850 h 4602843"/>
                  <a:gd name="connsiteX3-1041" fmla="*/ 41929 w 3132628"/>
                  <a:gd name="connsiteY3-1042" fmla="*/ 1272870 h 4602843"/>
                  <a:gd name="connsiteX4-1043" fmla="*/ 641438 w 3132628"/>
                  <a:gd name="connsiteY4-1044" fmla="*/ 319159 h 4602843"/>
                  <a:gd name="connsiteX5-1045" fmla="*/ 1631174 w 3132628"/>
                  <a:gd name="connsiteY5-1046" fmla="*/ 219 h 4602843"/>
                  <a:gd name="connsiteX6-1047" fmla="*/ 2518978 w 3132628"/>
                  <a:gd name="connsiteY6-1048" fmla="*/ 352120 h 4602843"/>
                  <a:gd name="connsiteX7-1049" fmla="*/ 3083154 w 3132628"/>
                  <a:gd name="connsiteY7-1050" fmla="*/ 1171505 h 4602843"/>
                  <a:gd name="connsiteX8-1051" fmla="*/ 3046350 w 3132628"/>
                  <a:gd name="connsiteY8-1052" fmla="*/ 2345476 h 4602843"/>
                  <a:gd name="connsiteX9-1053" fmla="*/ 2573781 w 3132628"/>
                  <a:gd name="connsiteY9-1054" fmla="*/ 3154651 h 4602843"/>
                  <a:gd name="connsiteX10-1055" fmla="*/ 2343298 w 3132628"/>
                  <a:gd name="connsiteY10-1056" fmla="*/ 3533515 h 4602843"/>
                  <a:gd name="connsiteX11-1057" fmla="*/ 2301094 w 3132628"/>
                  <a:gd name="connsiteY11-1058" fmla="*/ 4279102 h 4602843"/>
                  <a:gd name="connsiteX12-1059" fmla="*/ 1653980 w 3132628"/>
                  <a:gd name="connsiteY12-1060" fmla="*/ 4602659 h 4602843"/>
                  <a:gd name="connsiteX13-1061" fmla="*/ 922461 w 3132628"/>
                  <a:gd name="connsiteY13-1062" fmla="*/ 4307237 h 4602843"/>
                  <a:gd name="connsiteX0-1063" fmla="*/ 922461 w 3132628"/>
                  <a:gd name="connsiteY0-1064" fmla="*/ 4307237 h 4602843"/>
                  <a:gd name="connsiteX1-1065" fmla="*/ 718314 w 3132628"/>
                  <a:gd name="connsiteY1-1066" fmla="*/ 3307467 h 4602843"/>
                  <a:gd name="connsiteX2-1067" fmla="*/ 124536 w 3132628"/>
                  <a:gd name="connsiteY2-1068" fmla="*/ 2414850 h 4602843"/>
                  <a:gd name="connsiteX3-1069" fmla="*/ 41929 w 3132628"/>
                  <a:gd name="connsiteY3-1070" fmla="*/ 1272870 h 4602843"/>
                  <a:gd name="connsiteX4-1071" fmla="*/ 641438 w 3132628"/>
                  <a:gd name="connsiteY4-1072" fmla="*/ 319159 h 4602843"/>
                  <a:gd name="connsiteX5-1073" fmla="*/ 1631174 w 3132628"/>
                  <a:gd name="connsiteY5-1074" fmla="*/ 219 h 4602843"/>
                  <a:gd name="connsiteX6-1075" fmla="*/ 2518978 w 3132628"/>
                  <a:gd name="connsiteY6-1076" fmla="*/ 352120 h 4602843"/>
                  <a:gd name="connsiteX7-1077" fmla="*/ 3083154 w 3132628"/>
                  <a:gd name="connsiteY7-1078" fmla="*/ 1171505 h 4602843"/>
                  <a:gd name="connsiteX8-1079" fmla="*/ 3046350 w 3132628"/>
                  <a:gd name="connsiteY8-1080" fmla="*/ 2345476 h 4602843"/>
                  <a:gd name="connsiteX9-1081" fmla="*/ 2573781 w 3132628"/>
                  <a:gd name="connsiteY9-1082" fmla="*/ 3154651 h 4602843"/>
                  <a:gd name="connsiteX10-1083" fmla="*/ 2343298 w 3132628"/>
                  <a:gd name="connsiteY10-1084" fmla="*/ 3533515 h 4602843"/>
                  <a:gd name="connsiteX11-1085" fmla="*/ 2301094 w 3132628"/>
                  <a:gd name="connsiteY11-1086" fmla="*/ 4279102 h 4602843"/>
                  <a:gd name="connsiteX12-1087" fmla="*/ 1653980 w 3132628"/>
                  <a:gd name="connsiteY12-1088" fmla="*/ 4602659 h 4602843"/>
                  <a:gd name="connsiteX13-1089" fmla="*/ 922461 w 3132628"/>
                  <a:gd name="connsiteY13-1090" fmla="*/ 4307237 h 4602843"/>
                  <a:gd name="connsiteX0-1091" fmla="*/ 922461 w 3132628"/>
                  <a:gd name="connsiteY0-1092" fmla="*/ 4307018 h 4602624"/>
                  <a:gd name="connsiteX1-1093" fmla="*/ 718314 w 3132628"/>
                  <a:gd name="connsiteY1-1094" fmla="*/ 3307248 h 4602624"/>
                  <a:gd name="connsiteX2-1095" fmla="*/ 124536 w 3132628"/>
                  <a:gd name="connsiteY2-1096" fmla="*/ 2414631 h 4602624"/>
                  <a:gd name="connsiteX3-1097" fmla="*/ 41929 w 3132628"/>
                  <a:gd name="connsiteY3-1098" fmla="*/ 1272651 h 4602624"/>
                  <a:gd name="connsiteX4-1099" fmla="*/ 641438 w 3132628"/>
                  <a:gd name="connsiteY4-1100" fmla="*/ 318940 h 4602624"/>
                  <a:gd name="connsiteX5-1101" fmla="*/ 1631174 w 3132628"/>
                  <a:gd name="connsiteY5-1102" fmla="*/ 0 h 4602624"/>
                  <a:gd name="connsiteX6-1103" fmla="*/ 2518978 w 3132628"/>
                  <a:gd name="connsiteY6-1104" fmla="*/ 351901 h 4602624"/>
                  <a:gd name="connsiteX7-1105" fmla="*/ 3083154 w 3132628"/>
                  <a:gd name="connsiteY7-1106" fmla="*/ 1171286 h 4602624"/>
                  <a:gd name="connsiteX8-1107" fmla="*/ 3046350 w 3132628"/>
                  <a:gd name="connsiteY8-1108" fmla="*/ 2345257 h 4602624"/>
                  <a:gd name="connsiteX9-1109" fmla="*/ 2573781 w 3132628"/>
                  <a:gd name="connsiteY9-1110" fmla="*/ 3154432 h 4602624"/>
                  <a:gd name="connsiteX10-1111" fmla="*/ 2343298 w 3132628"/>
                  <a:gd name="connsiteY10-1112" fmla="*/ 3533296 h 4602624"/>
                  <a:gd name="connsiteX11-1113" fmla="*/ 2301094 w 3132628"/>
                  <a:gd name="connsiteY11-1114" fmla="*/ 4278883 h 4602624"/>
                  <a:gd name="connsiteX12-1115" fmla="*/ 1653980 w 3132628"/>
                  <a:gd name="connsiteY12-1116" fmla="*/ 4602440 h 4602624"/>
                  <a:gd name="connsiteX13-1117" fmla="*/ 922461 w 3132628"/>
                  <a:gd name="connsiteY13-1118" fmla="*/ 4307018 h 4602624"/>
                  <a:gd name="connsiteX0-1119" fmla="*/ 922461 w 3130166"/>
                  <a:gd name="connsiteY0-1120" fmla="*/ 4307018 h 4602624"/>
                  <a:gd name="connsiteX1-1121" fmla="*/ 718314 w 3130166"/>
                  <a:gd name="connsiteY1-1122" fmla="*/ 3307248 h 4602624"/>
                  <a:gd name="connsiteX2-1123" fmla="*/ 124536 w 3130166"/>
                  <a:gd name="connsiteY2-1124" fmla="*/ 2414631 h 4602624"/>
                  <a:gd name="connsiteX3-1125" fmla="*/ 41929 w 3130166"/>
                  <a:gd name="connsiteY3-1126" fmla="*/ 1272651 h 4602624"/>
                  <a:gd name="connsiteX4-1127" fmla="*/ 641438 w 3130166"/>
                  <a:gd name="connsiteY4-1128" fmla="*/ 318940 h 4602624"/>
                  <a:gd name="connsiteX5-1129" fmla="*/ 1631174 w 3130166"/>
                  <a:gd name="connsiteY5-1130" fmla="*/ 0 h 4602624"/>
                  <a:gd name="connsiteX6-1131" fmla="*/ 2553062 w 3130166"/>
                  <a:gd name="connsiteY6-1132" fmla="*/ 351901 h 4602624"/>
                  <a:gd name="connsiteX7-1133" fmla="*/ 3083154 w 3130166"/>
                  <a:gd name="connsiteY7-1134" fmla="*/ 1171286 h 4602624"/>
                  <a:gd name="connsiteX8-1135" fmla="*/ 3046350 w 3130166"/>
                  <a:gd name="connsiteY8-1136" fmla="*/ 2345257 h 4602624"/>
                  <a:gd name="connsiteX9-1137" fmla="*/ 2573781 w 3130166"/>
                  <a:gd name="connsiteY9-1138" fmla="*/ 3154432 h 4602624"/>
                  <a:gd name="connsiteX10-1139" fmla="*/ 2343298 w 3130166"/>
                  <a:gd name="connsiteY10-1140" fmla="*/ 3533296 h 4602624"/>
                  <a:gd name="connsiteX11-1141" fmla="*/ 2301094 w 3130166"/>
                  <a:gd name="connsiteY11-1142" fmla="*/ 4278883 h 4602624"/>
                  <a:gd name="connsiteX12-1143" fmla="*/ 1653980 w 3130166"/>
                  <a:gd name="connsiteY12-1144" fmla="*/ 4602440 h 4602624"/>
                  <a:gd name="connsiteX13-1145" fmla="*/ 922461 w 3130166"/>
                  <a:gd name="connsiteY13-1146" fmla="*/ 4307018 h 4602624"/>
                  <a:gd name="connsiteX0-1147" fmla="*/ 922461 w 3130166"/>
                  <a:gd name="connsiteY0-1148" fmla="*/ 4307018 h 4602624"/>
                  <a:gd name="connsiteX1-1149" fmla="*/ 718314 w 3130166"/>
                  <a:gd name="connsiteY1-1150" fmla="*/ 3307248 h 4602624"/>
                  <a:gd name="connsiteX2-1151" fmla="*/ 124536 w 3130166"/>
                  <a:gd name="connsiteY2-1152" fmla="*/ 2414631 h 4602624"/>
                  <a:gd name="connsiteX3-1153" fmla="*/ 41929 w 3130166"/>
                  <a:gd name="connsiteY3-1154" fmla="*/ 1272651 h 4602624"/>
                  <a:gd name="connsiteX4-1155" fmla="*/ 641438 w 3130166"/>
                  <a:gd name="connsiteY4-1156" fmla="*/ 318940 h 4602624"/>
                  <a:gd name="connsiteX5-1157" fmla="*/ 1631174 w 3130166"/>
                  <a:gd name="connsiteY5-1158" fmla="*/ 0 h 4602624"/>
                  <a:gd name="connsiteX6-1159" fmla="*/ 2553062 w 3130166"/>
                  <a:gd name="connsiteY6-1160" fmla="*/ 351901 h 4602624"/>
                  <a:gd name="connsiteX7-1161" fmla="*/ 3083154 w 3130166"/>
                  <a:gd name="connsiteY7-1162" fmla="*/ 1171286 h 4602624"/>
                  <a:gd name="connsiteX8-1163" fmla="*/ 3046350 w 3130166"/>
                  <a:gd name="connsiteY8-1164" fmla="*/ 2345257 h 4602624"/>
                  <a:gd name="connsiteX9-1165" fmla="*/ 2573781 w 3130166"/>
                  <a:gd name="connsiteY9-1166" fmla="*/ 3154432 h 4602624"/>
                  <a:gd name="connsiteX10-1167" fmla="*/ 2343298 w 3130166"/>
                  <a:gd name="connsiteY10-1168" fmla="*/ 3533296 h 4602624"/>
                  <a:gd name="connsiteX11-1169" fmla="*/ 2301094 w 3130166"/>
                  <a:gd name="connsiteY11-1170" fmla="*/ 4278883 h 4602624"/>
                  <a:gd name="connsiteX12-1171" fmla="*/ 1653980 w 3130166"/>
                  <a:gd name="connsiteY12-1172" fmla="*/ 4602440 h 4602624"/>
                  <a:gd name="connsiteX13-1173" fmla="*/ 922461 w 3130166"/>
                  <a:gd name="connsiteY13-1174" fmla="*/ 4307018 h 4602624"/>
                  <a:gd name="connsiteX0-1175" fmla="*/ 922461 w 3130166"/>
                  <a:gd name="connsiteY0-1176" fmla="*/ 4307018 h 4602624"/>
                  <a:gd name="connsiteX1-1177" fmla="*/ 718314 w 3130166"/>
                  <a:gd name="connsiteY1-1178" fmla="*/ 3307248 h 4602624"/>
                  <a:gd name="connsiteX2-1179" fmla="*/ 124536 w 3130166"/>
                  <a:gd name="connsiteY2-1180" fmla="*/ 2414631 h 4602624"/>
                  <a:gd name="connsiteX3-1181" fmla="*/ 41929 w 3130166"/>
                  <a:gd name="connsiteY3-1182" fmla="*/ 1272651 h 4602624"/>
                  <a:gd name="connsiteX4-1183" fmla="*/ 641438 w 3130166"/>
                  <a:gd name="connsiteY4-1184" fmla="*/ 318940 h 4602624"/>
                  <a:gd name="connsiteX5-1185" fmla="*/ 1631174 w 3130166"/>
                  <a:gd name="connsiteY5-1186" fmla="*/ 0 h 4602624"/>
                  <a:gd name="connsiteX6-1187" fmla="*/ 2553062 w 3130166"/>
                  <a:gd name="connsiteY6-1188" fmla="*/ 351901 h 4602624"/>
                  <a:gd name="connsiteX7-1189" fmla="*/ 3083154 w 3130166"/>
                  <a:gd name="connsiteY7-1190" fmla="*/ 1171286 h 4602624"/>
                  <a:gd name="connsiteX8-1191" fmla="*/ 3046350 w 3130166"/>
                  <a:gd name="connsiteY8-1192" fmla="*/ 2345257 h 4602624"/>
                  <a:gd name="connsiteX9-1193" fmla="*/ 2573781 w 3130166"/>
                  <a:gd name="connsiteY9-1194" fmla="*/ 3154432 h 4602624"/>
                  <a:gd name="connsiteX10-1195" fmla="*/ 2343298 w 3130166"/>
                  <a:gd name="connsiteY10-1196" fmla="*/ 3533296 h 4602624"/>
                  <a:gd name="connsiteX11-1197" fmla="*/ 2301094 w 3130166"/>
                  <a:gd name="connsiteY11-1198" fmla="*/ 4278883 h 4602624"/>
                  <a:gd name="connsiteX12-1199" fmla="*/ 1653980 w 3130166"/>
                  <a:gd name="connsiteY12-1200" fmla="*/ 4602440 h 4602624"/>
                  <a:gd name="connsiteX13-1201" fmla="*/ 922461 w 3130166"/>
                  <a:gd name="connsiteY13-1202" fmla="*/ 4307018 h 4602624"/>
                  <a:gd name="connsiteX0-1203" fmla="*/ 922461 w 3130166"/>
                  <a:gd name="connsiteY0-1204" fmla="*/ 4307630 h 4603236"/>
                  <a:gd name="connsiteX1-1205" fmla="*/ 718314 w 3130166"/>
                  <a:gd name="connsiteY1-1206" fmla="*/ 3307860 h 4603236"/>
                  <a:gd name="connsiteX2-1207" fmla="*/ 124536 w 3130166"/>
                  <a:gd name="connsiteY2-1208" fmla="*/ 2415243 h 4603236"/>
                  <a:gd name="connsiteX3-1209" fmla="*/ 41929 w 3130166"/>
                  <a:gd name="connsiteY3-1210" fmla="*/ 1273263 h 4603236"/>
                  <a:gd name="connsiteX4-1211" fmla="*/ 641438 w 3130166"/>
                  <a:gd name="connsiteY4-1212" fmla="*/ 319552 h 4603236"/>
                  <a:gd name="connsiteX5-1213" fmla="*/ 1631174 w 3130166"/>
                  <a:gd name="connsiteY5-1214" fmla="*/ 612 h 4603236"/>
                  <a:gd name="connsiteX6-1215" fmla="*/ 2553062 w 3130166"/>
                  <a:gd name="connsiteY6-1216" fmla="*/ 352513 h 4603236"/>
                  <a:gd name="connsiteX7-1217" fmla="*/ 3083154 w 3130166"/>
                  <a:gd name="connsiteY7-1218" fmla="*/ 1171898 h 4603236"/>
                  <a:gd name="connsiteX8-1219" fmla="*/ 3046350 w 3130166"/>
                  <a:gd name="connsiteY8-1220" fmla="*/ 2345869 h 4603236"/>
                  <a:gd name="connsiteX9-1221" fmla="*/ 2573781 w 3130166"/>
                  <a:gd name="connsiteY9-1222" fmla="*/ 3155044 h 4603236"/>
                  <a:gd name="connsiteX10-1223" fmla="*/ 2343298 w 3130166"/>
                  <a:gd name="connsiteY10-1224" fmla="*/ 3533908 h 4603236"/>
                  <a:gd name="connsiteX11-1225" fmla="*/ 2301094 w 3130166"/>
                  <a:gd name="connsiteY11-1226" fmla="*/ 4279495 h 4603236"/>
                  <a:gd name="connsiteX12-1227" fmla="*/ 1653980 w 3130166"/>
                  <a:gd name="connsiteY12-1228" fmla="*/ 4603052 h 4603236"/>
                  <a:gd name="connsiteX13-1229" fmla="*/ 922461 w 3130166"/>
                  <a:gd name="connsiteY13-1230" fmla="*/ 4307630 h 4603236"/>
                  <a:gd name="connsiteX0-1231" fmla="*/ 922461 w 3130166"/>
                  <a:gd name="connsiteY0-1232" fmla="*/ 4307144 h 4602750"/>
                  <a:gd name="connsiteX1-1233" fmla="*/ 718314 w 3130166"/>
                  <a:gd name="connsiteY1-1234" fmla="*/ 3307374 h 4602750"/>
                  <a:gd name="connsiteX2-1235" fmla="*/ 124536 w 3130166"/>
                  <a:gd name="connsiteY2-1236" fmla="*/ 2414757 h 4602750"/>
                  <a:gd name="connsiteX3-1237" fmla="*/ 41929 w 3130166"/>
                  <a:gd name="connsiteY3-1238" fmla="*/ 1272777 h 4602750"/>
                  <a:gd name="connsiteX4-1239" fmla="*/ 641438 w 3130166"/>
                  <a:gd name="connsiteY4-1240" fmla="*/ 319066 h 4602750"/>
                  <a:gd name="connsiteX5-1241" fmla="*/ 1631174 w 3130166"/>
                  <a:gd name="connsiteY5-1242" fmla="*/ 126 h 4602750"/>
                  <a:gd name="connsiteX6-1243" fmla="*/ 2553062 w 3130166"/>
                  <a:gd name="connsiteY6-1244" fmla="*/ 352027 h 4602750"/>
                  <a:gd name="connsiteX7-1245" fmla="*/ 3083154 w 3130166"/>
                  <a:gd name="connsiteY7-1246" fmla="*/ 1171412 h 4602750"/>
                  <a:gd name="connsiteX8-1247" fmla="*/ 3046350 w 3130166"/>
                  <a:gd name="connsiteY8-1248" fmla="*/ 2345383 h 4602750"/>
                  <a:gd name="connsiteX9-1249" fmla="*/ 2573781 w 3130166"/>
                  <a:gd name="connsiteY9-1250" fmla="*/ 3154558 h 4602750"/>
                  <a:gd name="connsiteX10-1251" fmla="*/ 2343298 w 3130166"/>
                  <a:gd name="connsiteY10-1252" fmla="*/ 3533422 h 4602750"/>
                  <a:gd name="connsiteX11-1253" fmla="*/ 2301094 w 3130166"/>
                  <a:gd name="connsiteY11-1254" fmla="*/ 4279009 h 4602750"/>
                  <a:gd name="connsiteX12-1255" fmla="*/ 1653980 w 3130166"/>
                  <a:gd name="connsiteY12-1256" fmla="*/ 4602566 h 4602750"/>
                  <a:gd name="connsiteX13-1257" fmla="*/ 922461 w 3130166"/>
                  <a:gd name="connsiteY13-1258" fmla="*/ 4307144 h 4602750"/>
                  <a:gd name="connsiteX0-1259" fmla="*/ 922461 w 3130166"/>
                  <a:gd name="connsiteY0-1260" fmla="*/ 4307384 h 4602990"/>
                  <a:gd name="connsiteX1-1261" fmla="*/ 718314 w 3130166"/>
                  <a:gd name="connsiteY1-1262" fmla="*/ 3307614 h 4602990"/>
                  <a:gd name="connsiteX2-1263" fmla="*/ 124536 w 3130166"/>
                  <a:gd name="connsiteY2-1264" fmla="*/ 2414997 h 4602990"/>
                  <a:gd name="connsiteX3-1265" fmla="*/ 41929 w 3130166"/>
                  <a:gd name="connsiteY3-1266" fmla="*/ 1273017 h 4602990"/>
                  <a:gd name="connsiteX4-1267" fmla="*/ 641438 w 3130166"/>
                  <a:gd name="connsiteY4-1268" fmla="*/ 319306 h 4602990"/>
                  <a:gd name="connsiteX5-1269" fmla="*/ 1631174 w 3130166"/>
                  <a:gd name="connsiteY5-1270" fmla="*/ 366 h 4602990"/>
                  <a:gd name="connsiteX6-1271" fmla="*/ 2553062 w 3130166"/>
                  <a:gd name="connsiteY6-1272" fmla="*/ 352267 h 4602990"/>
                  <a:gd name="connsiteX7-1273" fmla="*/ 3083154 w 3130166"/>
                  <a:gd name="connsiteY7-1274" fmla="*/ 1171652 h 4602990"/>
                  <a:gd name="connsiteX8-1275" fmla="*/ 3046350 w 3130166"/>
                  <a:gd name="connsiteY8-1276" fmla="*/ 2345623 h 4602990"/>
                  <a:gd name="connsiteX9-1277" fmla="*/ 2573781 w 3130166"/>
                  <a:gd name="connsiteY9-1278" fmla="*/ 3154798 h 4602990"/>
                  <a:gd name="connsiteX10-1279" fmla="*/ 2343298 w 3130166"/>
                  <a:gd name="connsiteY10-1280" fmla="*/ 3533662 h 4602990"/>
                  <a:gd name="connsiteX11-1281" fmla="*/ 2301094 w 3130166"/>
                  <a:gd name="connsiteY11-1282" fmla="*/ 4279249 h 4602990"/>
                  <a:gd name="connsiteX12-1283" fmla="*/ 1653980 w 3130166"/>
                  <a:gd name="connsiteY12-1284" fmla="*/ 4602806 h 4602990"/>
                  <a:gd name="connsiteX13-1285" fmla="*/ 922461 w 3130166"/>
                  <a:gd name="connsiteY13-1286" fmla="*/ 4307384 h 4602990"/>
                  <a:gd name="connsiteX0-1287" fmla="*/ 922461 w 3130166"/>
                  <a:gd name="connsiteY0-1288" fmla="*/ 4307384 h 4602990"/>
                  <a:gd name="connsiteX1-1289" fmla="*/ 718314 w 3130166"/>
                  <a:gd name="connsiteY1-1290" fmla="*/ 3307614 h 4602990"/>
                  <a:gd name="connsiteX2-1291" fmla="*/ 124536 w 3130166"/>
                  <a:gd name="connsiteY2-1292" fmla="*/ 2414997 h 4602990"/>
                  <a:gd name="connsiteX3-1293" fmla="*/ 41929 w 3130166"/>
                  <a:gd name="connsiteY3-1294" fmla="*/ 1273017 h 4602990"/>
                  <a:gd name="connsiteX4-1295" fmla="*/ 641438 w 3130166"/>
                  <a:gd name="connsiteY4-1296" fmla="*/ 319306 h 4602990"/>
                  <a:gd name="connsiteX5-1297" fmla="*/ 1631174 w 3130166"/>
                  <a:gd name="connsiteY5-1298" fmla="*/ 366 h 4602990"/>
                  <a:gd name="connsiteX6-1299" fmla="*/ 2553062 w 3130166"/>
                  <a:gd name="connsiteY6-1300" fmla="*/ 352267 h 4602990"/>
                  <a:gd name="connsiteX7-1301" fmla="*/ 3083154 w 3130166"/>
                  <a:gd name="connsiteY7-1302" fmla="*/ 1171652 h 4602990"/>
                  <a:gd name="connsiteX8-1303" fmla="*/ 3046350 w 3130166"/>
                  <a:gd name="connsiteY8-1304" fmla="*/ 2345623 h 4602990"/>
                  <a:gd name="connsiteX9-1305" fmla="*/ 2573781 w 3130166"/>
                  <a:gd name="connsiteY9-1306" fmla="*/ 3154798 h 4602990"/>
                  <a:gd name="connsiteX10-1307" fmla="*/ 2343298 w 3130166"/>
                  <a:gd name="connsiteY10-1308" fmla="*/ 3533662 h 4602990"/>
                  <a:gd name="connsiteX11-1309" fmla="*/ 2301094 w 3130166"/>
                  <a:gd name="connsiteY11-1310" fmla="*/ 4279249 h 4602990"/>
                  <a:gd name="connsiteX12-1311" fmla="*/ 1653980 w 3130166"/>
                  <a:gd name="connsiteY12-1312" fmla="*/ 4602806 h 4602990"/>
                  <a:gd name="connsiteX13-1313" fmla="*/ 922461 w 3130166"/>
                  <a:gd name="connsiteY13-1314" fmla="*/ 4307384 h 4602990"/>
                  <a:gd name="connsiteX0-1315" fmla="*/ 922461 w 3154686"/>
                  <a:gd name="connsiteY0-1316" fmla="*/ 4307384 h 4602990"/>
                  <a:gd name="connsiteX1-1317" fmla="*/ 718314 w 3154686"/>
                  <a:gd name="connsiteY1-1318" fmla="*/ 3307614 h 4602990"/>
                  <a:gd name="connsiteX2-1319" fmla="*/ 124536 w 3154686"/>
                  <a:gd name="connsiteY2-1320" fmla="*/ 2414997 h 4602990"/>
                  <a:gd name="connsiteX3-1321" fmla="*/ 41929 w 3154686"/>
                  <a:gd name="connsiteY3-1322" fmla="*/ 1273017 h 4602990"/>
                  <a:gd name="connsiteX4-1323" fmla="*/ 641438 w 3154686"/>
                  <a:gd name="connsiteY4-1324" fmla="*/ 319306 h 4602990"/>
                  <a:gd name="connsiteX5-1325" fmla="*/ 1631174 w 3154686"/>
                  <a:gd name="connsiteY5-1326" fmla="*/ 366 h 4602990"/>
                  <a:gd name="connsiteX6-1327" fmla="*/ 2553062 w 3154686"/>
                  <a:gd name="connsiteY6-1328" fmla="*/ 352267 h 4602990"/>
                  <a:gd name="connsiteX7-1329" fmla="*/ 3083154 w 3154686"/>
                  <a:gd name="connsiteY7-1330" fmla="*/ 1171652 h 4602990"/>
                  <a:gd name="connsiteX8-1331" fmla="*/ 3046350 w 3154686"/>
                  <a:gd name="connsiteY8-1332" fmla="*/ 2345623 h 4602990"/>
                  <a:gd name="connsiteX9-1333" fmla="*/ 2573781 w 3154686"/>
                  <a:gd name="connsiteY9-1334" fmla="*/ 3154798 h 4602990"/>
                  <a:gd name="connsiteX10-1335" fmla="*/ 2343298 w 3154686"/>
                  <a:gd name="connsiteY10-1336" fmla="*/ 3533662 h 4602990"/>
                  <a:gd name="connsiteX11-1337" fmla="*/ 2301094 w 3154686"/>
                  <a:gd name="connsiteY11-1338" fmla="*/ 4279249 h 4602990"/>
                  <a:gd name="connsiteX12-1339" fmla="*/ 1653980 w 3154686"/>
                  <a:gd name="connsiteY12-1340" fmla="*/ 4602806 h 4602990"/>
                  <a:gd name="connsiteX13-1341" fmla="*/ 922461 w 3154686"/>
                  <a:gd name="connsiteY13-1342" fmla="*/ 4307384 h 4602990"/>
                  <a:gd name="connsiteX0-1343" fmla="*/ 936922 w 3169147"/>
                  <a:gd name="connsiteY0-1344" fmla="*/ 4307384 h 4602990"/>
                  <a:gd name="connsiteX1-1345" fmla="*/ 732775 w 3169147"/>
                  <a:gd name="connsiteY1-1346" fmla="*/ 3307614 h 4602990"/>
                  <a:gd name="connsiteX2-1347" fmla="*/ 138997 w 3169147"/>
                  <a:gd name="connsiteY2-1348" fmla="*/ 2414997 h 4602990"/>
                  <a:gd name="connsiteX3-1349" fmla="*/ 56390 w 3169147"/>
                  <a:gd name="connsiteY3-1350" fmla="*/ 1273017 h 4602990"/>
                  <a:gd name="connsiteX4-1351" fmla="*/ 655899 w 3169147"/>
                  <a:gd name="connsiteY4-1352" fmla="*/ 319306 h 4602990"/>
                  <a:gd name="connsiteX5-1353" fmla="*/ 1645635 w 3169147"/>
                  <a:gd name="connsiteY5-1354" fmla="*/ 366 h 4602990"/>
                  <a:gd name="connsiteX6-1355" fmla="*/ 2567523 w 3169147"/>
                  <a:gd name="connsiteY6-1356" fmla="*/ 352267 h 4602990"/>
                  <a:gd name="connsiteX7-1357" fmla="*/ 3097615 w 3169147"/>
                  <a:gd name="connsiteY7-1358" fmla="*/ 1171652 h 4602990"/>
                  <a:gd name="connsiteX8-1359" fmla="*/ 3060811 w 3169147"/>
                  <a:gd name="connsiteY8-1360" fmla="*/ 2345623 h 4602990"/>
                  <a:gd name="connsiteX9-1361" fmla="*/ 2588242 w 3169147"/>
                  <a:gd name="connsiteY9-1362" fmla="*/ 3154798 h 4602990"/>
                  <a:gd name="connsiteX10-1363" fmla="*/ 2357759 w 3169147"/>
                  <a:gd name="connsiteY10-1364" fmla="*/ 3533662 h 4602990"/>
                  <a:gd name="connsiteX11-1365" fmla="*/ 2315555 w 3169147"/>
                  <a:gd name="connsiteY11-1366" fmla="*/ 4279249 h 4602990"/>
                  <a:gd name="connsiteX12-1367" fmla="*/ 1668441 w 3169147"/>
                  <a:gd name="connsiteY12-1368" fmla="*/ 4602806 h 4602990"/>
                  <a:gd name="connsiteX13-1369" fmla="*/ 936922 w 3169147"/>
                  <a:gd name="connsiteY13-1370" fmla="*/ 4307384 h 46029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53" y="connsiteY13-54"/>
                  </a:cxn>
                </a:cxnLst>
                <a:rect l="l" t="t" r="r" b="b"/>
                <a:pathLst>
                  <a:path w="3169147" h="4602990">
                    <a:moveTo>
                      <a:pt x="936922" y="4307384"/>
                    </a:moveTo>
                    <a:cubicBezTo>
                      <a:pt x="780978" y="4091519"/>
                      <a:pt x="1072043" y="3713205"/>
                      <a:pt x="732775" y="3307614"/>
                    </a:cubicBezTo>
                    <a:cubicBezTo>
                      <a:pt x="393507" y="2902023"/>
                      <a:pt x="306262" y="2779927"/>
                      <a:pt x="138997" y="2414997"/>
                    </a:cubicBezTo>
                    <a:cubicBezTo>
                      <a:pt x="-28268" y="2050067"/>
                      <a:pt x="-29760" y="1622299"/>
                      <a:pt x="56390" y="1273017"/>
                    </a:cubicBezTo>
                    <a:cubicBezTo>
                      <a:pt x="142540" y="923735"/>
                      <a:pt x="261942" y="622652"/>
                      <a:pt x="655899" y="319306"/>
                    </a:cubicBezTo>
                    <a:cubicBezTo>
                      <a:pt x="1049856" y="15960"/>
                      <a:pt x="1463103" y="-3363"/>
                      <a:pt x="1645635" y="366"/>
                    </a:cubicBezTo>
                    <a:cubicBezTo>
                      <a:pt x="2133088" y="14858"/>
                      <a:pt x="2422096" y="232394"/>
                      <a:pt x="2567523" y="352267"/>
                    </a:cubicBezTo>
                    <a:cubicBezTo>
                      <a:pt x="2712950" y="472140"/>
                      <a:pt x="3015400" y="839426"/>
                      <a:pt x="3097615" y="1171652"/>
                    </a:cubicBezTo>
                    <a:cubicBezTo>
                      <a:pt x="3179830" y="1503878"/>
                      <a:pt x="3218419" y="1920384"/>
                      <a:pt x="3060811" y="2345623"/>
                    </a:cubicBezTo>
                    <a:cubicBezTo>
                      <a:pt x="2903203" y="2770862"/>
                      <a:pt x="2705417" y="2956792"/>
                      <a:pt x="2588242" y="3154798"/>
                    </a:cubicBezTo>
                    <a:cubicBezTo>
                      <a:pt x="2471067" y="3352804"/>
                      <a:pt x="2403207" y="3346253"/>
                      <a:pt x="2357759" y="3533662"/>
                    </a:cubicBezTo>
                    <a:cubicBezTo>
                      <a:pt x="2312311" y="3721071"/>
                      <a:pt x="2402306" y="4108092"/>
                      <a:pt x="2315555" y="4279249"/>
                    </a:cubicBezTo>
                    <a:cubicBezTo>
                      <a:pt x="2228804" y="4450406"/>
                      <a:pt x="1898213" y="4598117"/>
                      <a:pt x="1668441" y="4602806"/>
                    </a:cubicBezTo>
                    <a:cubicBezTo>
                      <a:pt x="1438669" y="4607495"/>
                      <a:pt x="1092866" y="4523249"/>
                      <a:pt x="936922" y="4307384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6973467" y="1390663"/>
                <a:ext cx="2656914" cy="4073539"/>
              </a:xfrm>
              <a:custGeom>
                <a:avLst/>
                <a:gdLst>
                  <a:gd name="connsiteX0" fmla="*/ 1379649 w 2656914"/>
                  <a:gd name="connsiteY0" fmla="*/ 324 h 4073539"/>
                  <a:gd name="connsiteX1" fmla="*/ 2152531 w 2656914"/>
                  <a:gd name="connsiteY1" fmla="*/ 311748 h 4073539"/>
                  <a:gd name="connsiteX2" fmla="*/ 2596944 w 2656914"/>
                  <a:gd name="connsiteY2" fmla="*/ 1036885 h 4073539"/>
                  <a:gd name="connsiteX3" fmla="*/ 2566089 w 2656914"/>
                  <a:gd name="connsiteY3" fmla="*/ 2075822 h 4073539"/>
                  <a:gd name="connsiteX4" fmla="*/ 2169901 w 2656914"/>
                  <a:gd name="connsiteY4" fmla="*/ 2791923 h 4073539"/>
                  <a:gd name="connsiteX5" fmla="*/ 1976672 w 2656914"/>
                  <a:gd name="connsiteY5" fmla="*/ 3127209 h 4073539"/>
                  <a:gd name="connsiteX6" fmla="*/ 1941289 w 2656914"/>
                  <a:gd name="connsiteY6" fmla="*/ 3787036 h 4073539"/>
                  <a:gd name="connsiteX7" fmla="*/ 1398769 w 2656914"/>
                  <a:gd name="connsiteY7" fmla="*/ 4073376 h 4073539"/>
                  <a:gd name="connsiteX8" fmla="*/ 785486 w 2656914"/>
                  <a:gd name="connsiteY8" fmla="*/ 3811935 h 4073539"/>
                  <a:gd name="connsiteX9" fmla="*/ 614336 w 2656914"/>
                  <a:gd name="connsiteY9" fmla="*/ 2927162 h 4073539"/>
                  <a:gd name="connsiteX10" fmla="*/ 116531 w 2656914"/>
                  <a:gd name="connsiteY10" fmla="*/ 2137216 h 4073539"/>
                  <a:gd name="connsiteX11" fmla="*/ 47276 w 2656914"/>
                  <a:gd name="connsiteY11" fmla="*/ 1126591 h 4073539"/>
                  <a:gd name="connsiteX12" fmla="*/ 549885 w 2656914"/>
                  <a:gd name="connsiteY12" fmla="*/ 282578 h 4073539"/>
                  <a:gd name="connsiteX13" fmla="*/ 1379649 w 2656914"/>
                  <a:gd name="connsiteY13" fmla="*/ 324 h 4073539"/>
                  <a:gd name="connsiteX14" fmla="*/ 1273386 w 2656914"/>
                  <a:gd name="connsiteY14" fmla="*/ 584205 h 4073539"/>
                  <a:gd name="connsiteX15" fmla="*/ 811315 w 2656914"/>
                  <a:gd name="connsiteY15" fmla="*/ 798960 h 4073539"/>
                  <a:gd name="connsiteX16" fmla="*/ 493937 w 2656914"/>
                  <a:gd name="connsiteY16" fmla="*/ 1364818 h 4073539"/>
                  <a:gd name="connsiteX17" fmla="*/ 542234 w 2656914"/>
                  <a:gd name="connsiteY17" fmla="*/ 2113981 h 4073539"/>
                  <a:gd name="connsiteX18" fmla="*/ 942407 w 2656914"/>
                  <a:gd name="connsiteY18" fmla="*/ 2687808 h 4073539"/>
                  <a:gd name="connsiteX19" fmla="*/ 1011402 w 2656914"/>
                  <a:gd name="connsiteY19" fmla="*/ 3245695 h 4073539"/>
                  <a:gd name="connsiteX20" fmla="*/ 1370177 w 2656914"/>
                  <a:gd name="connsiteY20" fmla="*/ 3413062 h 4073539"/>
                  <a:gd name="connsiteX21" fmla="*/ 1687555 w 2656914"/>
                  <a:gd name="connsiteY21" fmla="*/ 3229756 h 4073539"/>
                  <a:gd name="connsiteX22" fmla="*/ 1708254 w 2656914"/>
                  <a:gd name="connsiteY22" fmla="*/ 2807356 h 4073539"/>
                  <a:gd name="connsiteX23" fmla="*/ 1797948 w 2656914"/>
                  <a:gd name="connsiteY23" fmla="*/ 2584200 h 4073539"/>
                  <a:gd name="connsiteX24" fmla="*/ 2115326 w 2656914"/>
                  <a:gd name="connsiteY24" fmla="*/ 2066162 h 4073539"/>
                  <a:gd name="connsiteX25" fmla="*/ 2156724 w 2656914"/>
                  <a:gd name="connsiteY25" fmla="*/ 1332939 h 4073539"/>
                  <a:gd name="connsiteX26" fmla="*/ 1825546 w 2656914"/>
                  <a:gd name="connsiteY26" fmla="*/ 775051 h 4073539"/>
                  <a:gd name="connsiteX27" fmla="*/ 1273386 w 2656914"/>
                  <a:gd name="connsiteY27" fmla="*/ 584205 h 4073539"/>
                  <a:gd name="connsiteX0-1" fmla="*/ 1379649 w 2656914"/>
                  <a:gd name="connsiteY0-2" fmla="*/ 324 h 4073539"/>
                  <a:gd name="connsiteX1-3" fmla="*/ 2152531 w 2656914"/>
                  <a:gd name="connsiteY1-4" fmla="*/ 311748 h 4073539"/>
                  <a:gd name="connsiteX2-5" fmla="*/ 2596944 w 2656914"/>
                  <a:gd name="connsiteY2-6" fmla="*/ 1036885 h 4073539"/>
                  <a:gd name="connsiteX3-7" fmla="*/ 2566089 w 2656914"/>
                  <a:gd name="connsiteY3-8" fmla="*/ 2075822 h 4073539"/>
                  <a:gd name="connsiteX4-9" fmla="*/ 2169901 w 2656914"/>
                  <a:gd name="connsiteY4-10" fmla="*/ 2791923 h 4073539"/>
                  <a:gd name="connsiteX5-11" fmla="*/ 1976672 w 2656914"/>
                  <a:gd name="connsiteY5-12" fmla="*/ 3127209 h 4073539"/>
                  <a:gd name="connsiteX6-13" fmla="*/ 1941289 w 2656914"/>
                  <a:gd name="connsiteY6-14" fmla="*/ 3787036 h 4073539"/>
                  <a:gd name="connsiteX7-15" fmla="*/ 1398769 w 2656914"/>
                  <a:gd name="connsiteY7-16" fmla="*/ 4073376 h 4073539"/>
                  <a:gd name="connsiteX8-17" fmla="*/ 785486 w 2656914"/>
                  <a:gd name="connsiteY8-18" fmla="*/ 3811935 h 4073539"/>
                  <a:gd name="connsiteX9-19" fmla="*/ 614336 w 2656914"/>
                  <a:gd name="connsiteY9-20" fmla="*/ 2927162 h 4073539"/>
                  <a:gd name="connsiteX10-21" fmla="*/ 116531 w 2656914"/>
                  <a:gd name="connsiteY10-22" fmla="*/ 2137216 h 4073539"/>
                  <a:gd name="connsiteX11-23" fmla="*/ 47276 w 2656914"/>
                  <a:gd name="connsiteY11-24" fmla="*/ 1126591 h 4073539"/>
                  <a:gd name="connsiteX12-25" fmla="*/ 549885 w 2656914"/>
                  <a:gd name="connsiteY12-26" fmla="*/ 282578 h 4073539"/>
                  <a:gd name="connsiteX13-27" fmla="*/ 1379649 w 2656914"/>
                  <a:gd name="connsiteY13-28" fmla="*/ 324 h 4073539"/>
                  <a:gd name="connsiteX14-29" fmla="*/ 1273386 w 2656914"/>
                  <a:gd name="connsiteY14-30" fmla="*/ 584205 h 4073539"/>
                  <a:gd name="connsiteX15-31" fmla="*/ 811315 w 2656914"/>
                  <a:gd name="connsiteY15-32" fmla="*/ 798960 h 4073539"/>
                  <a:gd name="connsiteX16-33" fmla="*/ 493937 w 2656914"/>
                  <a:gd name="connsiteY16-34" fmla="*/ 1364818 h 4073539"/>
                  <a:gd name="connsiteX17-35" fmla="*/ 542234 w 2656914"/>
                  <a:gd name="connsiteY17-36" fmla="*/ 2113981 h 4073539"/>
                  <a:gd name="connsiteX18-37" fmla="*/ 942407 w 2656914"/>
                  <a:gd name="connsiteY18-38" fmla="*/ 2687808 h 4073539"/>
                  <a:gd name="connsiteX19-39" fmla="*/ 1011402 w 2656914"/>
                  <a:gd name="connsiteY19-40" fmla="*/ 3245695 h 4073539"/>
                  <a:gd name="connsiteX20-41" fmla="*/ 1370177 w 2656914"/>
                  <a:gd name="connsiteY20-42" fmla="*/ 3413062 h 4073539"/>
                  <a:gd name="connsiteX21-43" fmla="*/ 1687555 w 2656914"/>
                  <a:gd name="connsiteY21-44" fmla="*/ 3229756 h 4073539"/>
                  <a:gd name="connsiteX22-45" fmla="*/ 1708254 w 2656914"/>
                  <a:gd name="connsiteY22-46" fmla="*/ 2807356 h 4073539"/>
                  <a:gd name="connsiteX23-47" fmla="*/ 1797948 w 2656914"/>
                  <a:gd name="connsiteY23-48" fmla="*/ 2584200 h 4073539"/>
                  <a:gd name="connsiteX24-49" fmla="*/ 2115326 w 2656914"/>
                  <a:gd name="connsiteY24-50" fmla="*/ 2066162 h 4073539"/>
                  <a:gd name="connsiteX25-51" fmla="*/ 2156724 w 2656914"/>
                  <a:gd name="connsiteY25-52" fmla="*/ 1332939 h 4073539"/>
                  <a:gd name="connsiteX26-53" fmla="*/ 1825546 w 2656914"/>
                  <a:gd name="connsiteY26-54" fmla="*/ 775051 h 4073539"/>
                  <a:gd name="connsiteX27-55" fmla="*/ 1273386 w 2656914"/>
                  <a:gd name="connsiteY27-56" fmla="*/ 584205 h 4073539"/>
                  <a:gd name="connsiteX0-57" fmla="*/ 1379649 w 2656914"/>
                  <a:gd name="connsiteY0-58" fmla="*/ 324 h 4073539"/>
                  <a:gd name="connsiteX1-59" fmla="*/ 2152531 w 2656914"/>
                  <a:gd name="connsiteY1-60" fmla="*/ 311748 h 4073539"/>
                  <a:gd name="connsiteX2-61" fmla="*/ 2596944 w 2656914"/>
                  <a:gd name="connsiteY2-62" fmla="*/ 1036885 h 4073539"/>
                  <a:gd name="connsiteX3-63" fmla="*/ 2566089 w 2656914"/>
                  <a:gd name="connsiteY3-64" fmla="*/ 2075822 h 4073539"/>
                  <a:gd name="connsiteX4-65" fmla="*/ 2169901 w 2656914"/>
                  <a:gd name="connsiteY4-66" fmla="*/ 2791923 h 4073539"/>
                  <a:gd name="connsiteX5-67" fmla="*/ 1976672 w 2656914"/>
                  <a:gd name="connsiteY5-68" fmla="*/ 3127209 h 4073539"/>
                  <a:gd name="connsiteX6-69" fmla="*/ 1941289 w 2656914"/>
                  <a:gd name="connsiteY6-70" fmla="*/ 3787036 h 4073539"/>
                  <a:gd name="connsiteX7-71" fmla="*/ 1398769 w 2656914"/>
                  <a:gd name="connsiteY7-72" fmla="*/ 4073376 h 4073539"/>
                  <a:gd name="connsiteX8-73" fmla="*/ 785486 w 2656914"/>
                  <a:gd name="connsiteY8-74" fmla="*/ 3811935 h 4073539"/>
                  <a:gd name="connsiteX9-75" fmla="*/ 614336 w 2656914"/>
                  <a:gd name="connsiteY9-76" fmla="*/ 2927162 h 4073539"/>
                  <a:gd name="connsiteX10-77" fmla="*/ 116531 w 2656914"/>
                  <a:gd name="connsiteY10-78" fmla="*/ 2137216 h 4073539"/>
                  <a:gd name="connsiteX11-79" fmla="*/ 47276 w 2656914"/>
                  <a:gd name="connsiteY11-80" fmla="*/ 1126591 h 4073539"/>
                  <a:gd name="connsiteX12-81" fmla="*/ 549885 w 2656914"/>
                  <a:gd name="connsiteY12-82" fmla="*/ 282578 h 4073539"/>
                  <a:gd name="connsiteX13-83" fmla="*/ 1379649 w 2656914"/>
                  <a:gd name="connsiteY13-84" fmla="*/ 324 h 4073539"/>
                  <a:gd name="connsiteX14-85" fmla="*/ 1273386 w 2656914"/>
                  <a:gd name="connsiteY14-86" fmla="*/ 584205 h 4073539"/>
                  <a:gd name="connsiteX15-87" fmla="*/ 811315 w 2656914"/>
                  <a:gd name="connsiteY15-88" fmla="*/ 798960 h 4073539"/>
                  <a:gd name="connsiteX16-89" fmla="*/ 493937 w 2656914"/>
                  <a:gd name="connsiteY16-90" fmla="*/ 1364818 h 4073539"/>
                  <a:gd name="connsiteX17-91" fmla="*/ 542234 w 2656914"/>
                  <a:gd name="connsiteY17-92" fmla="*/ 2113981 h 4073539"/>
                  <a:gd name="connsiteX18-93" fmla="*/ 942407 w 2656914"/>
                  <a:gd name="connsiteY18-94" fmla="*/ 2687808 h 4073539"/>
                  <a:gd name="connsiteX19-95" fmla="*/ 1011402 w 2656914"/>
                  <a:gd name="connsiteY19-96" fmla="*/ 3245695 h 4073539"/>
                  <a:gd name="connsiteX20-97" fmla="*/ 1370177 w 2656914"/>
                  <a:gd name="connsiteY20-98" fmla="*/ 3413062 h 4073539"/>
                  <a:gd name="connsiteX21-99" fmla="*/ 1687555 w 2656914"/>
                  <a:gd name="connsiteY21-100" fmla="*/ 3229756 h 4073539"/>
                  <a:gd name="connsiteX22-101" fmla="*/ 1708254 w 2656914"/>
                  <a:gd name="connsiteY22-102" fmla="*/ 2807356 h 4073539"/>
                  <a:gd name="connsiteX23-103" fmla="*/ 1797948 w 2656914"/>
                  <a:gd name="connsiteY23-104" fmla="*/ 2584200 h 4073539"/>
                  <a:gd name="connsiteX24-105" fmla="*/ 2115326 w 2656914"/>
                  <a:gd name="connsiteY24-106" fmla="*/ 2066162 h 4073539"/>
                  <a:gd name="connsiteX25-107" fmla="*/ 2156724 w 2656914"/>
                  <a:gd name="connsiteY25-108" fmla="*/ 1332939 h 4073539"/>
                  <a:gd name="connsiteX26-109" fmla="*/ 1825546 w 2656914"/>
                  <a:gd name="connsiteY26-110" fmla="*/ 775051 h 4073539"/>
                  <a:gd name="connsiteX27-111" fmla="*/ 1273386 w 2656914"/>
                  <a:gd name="connsiteY27-112" fmla="*/ 584205 h 4073539"/>
                  <a:gd name="connsiteX0-113" fmla="*/ 1379649 w 2656914"/>
                  <a:gd name="connsiteY0-114" fmla="*/ 324 h 4073539"/>
                  <a:gd name="connsiteX1-115" fmla="*/ 2152531 w 2656914"/>
                  <a:gd name="connsiteY1-116" fmla="*/ 311748 h 4073539"/>
                  <a:gd name="connsiteX2-117" fmla="*/ 2596944 w 2656914"/>
                  <a:gd name="connsiteY2-118" fmla="*/ 1036885 h 4073539"/>
                  <a:gd name="connsiteX3-119" fmla="*/ 2566089 w 2656914"/>
                  <a:gd name="connsiteY3-120" fmla="*/ 2075822 h 4073539"/>
                  <a:gd name="connsiteX4-121" fmla="*/ 2169901 w 2656914"/>
                  <a:gd name="connsiteY4-122" fmla="*/ 2791923 h 4073539"/>
                  <a:gd name="connsiteX5-123" fmla="*/ 1976672 w 2656914"/>
                  <a:gd name="connsiteY5-124" fmla="*/ 3127209 h 4073539"/>
                  <a:gd name="connsiteX6-125" fmla="*/ 1941289 w 2656914"/>
                  <a:gd name="connsiteY6-126" fmla="*/ 3787036 h 4073539"/>
                  <a:gd name="connsiteX7-127" fmla="*/ 1398769 w 2656914"/>
                  <a:gd name="connsiteY7-128" fmla="*/ 4073376 h 4073539"/>
                  <a:gd name="connsiteX8-129" fmla="*/ 785486 w 2656914"/>
                  <a:gd name="connsiteY8-130" fmla="*/ 3811935 h 4073539"/>
                  <a:gd name="connsiteX9-131" fmla="*/ 614336 w 2656914"/>
                  <a:gd name="connsiteY9-132" fmla="*/ 2927162 h 4073539"/>
                  <a:gd name="connsiteX10-133" fmla="*/ 116531 w 2656914"/>
                  <a:gd name="connsiteY10-134" fmla="*/ 2137216 h 4073539"/>
                  <a:gd name="connsiteX11-135" fmla="*/ 47276 w 2656914"/>
                  <a:gd name="connsiteY11-136" fmla="*/ 1126591 h 4073539"/>
                  <a:gd name="connsiteX12-137" fmla="*/ 549885 w 2656914"/>
                  <a:gd name="connsiteY12-138" fmla="*/ 282578 h 4073539"/>
                  <a:gd name="connsiteX13-139" fmla="*/ 1379649 w 2656914"/>
                  <a:gd name="connsiteY13-140" fmla="*/ 324 h 4073539"/>
                  <a:gd name="connsiteX14-141" fmla="*/ 1273386 w 2656914"/>
                  <a:gd name="connsiteY14-142" fmla="*/ 584205 h 4073539"/>
                  <a:gd name="connsiteX15-143" fmla="*/ 811315 w 2656914"/>
                  <a:gd name="connsiteY15-144" fmla="*/ 798960 h 4073539"/>
                  <a:gd name="connsiteX16-145" fmla="*/ 493937 w 2656914"/>
                  <a:gd name="connsiteY16-146" fmla="*/ 1364818 h 4073539"/>
                  <a:gd name="connsiteX17-147" fmla="*/ 575743 w 2656914"/>
                  <a:gd name="connsiteY17-148" fmla="*/ 2086057 h 4073539"/>
                  <a:gd name="connsiteX18-149" fmla="*/ 942407 w 2656914"/>
                  <a:gd name="connsiteY18-150" fmla="*/ 2687808 h 4073539"/>
                  <a:gd name="connsiteX19-151" fmla="*/ 1011402 w 2656914"/>
                  <a:gd name="connsiteY19-152" fmla="*/ 3245695 h 4073539"/>
                  <a:gd name="connsiteX20-153" fmla="*/ 1370177 w 2656914"/>
                  <a:gd name="connsiteY20-154" fmla="*/ 3413062 h 4073539"/>
                  <a:gd name="connsiteX21-155" fmla="*/ 1687555 w 2656914"/>
                  <a:gd name="connsiteY21-156" fmla="*/ 3229756 h 4073539"/>
                  <a:gd name="connsiteX22-157" fmla="*/ 1708254 w 2656914"/>
                  <a:gd name="connsiteY22-158" fmla="*/ 2807356 h 4073539"/>
                  <a:gd name="connsiteX23-159" fmla="*/ 1797948 w 2656914"/>
                  <a:gd name="connsiteY23-160" fmla="*/ 2584200 h 4073539"/>
                  <a:gd name="connsiteX24-161" fmla="*/ 2115326 w 2656914"/>
                  <a:gd name="connsiteY24-162" fmla="*/ 2066162 h 4073539"/>
                  <a:gd name="connsiteX25-163" fmla="*/ 2156724 w 2656914"/>
                  <a:gd name="connsiteY25-164" fmla="*/ 1332939 h 4073539"/>
                  <a:gd name="connsiteX26-165" fmla="*/ 1825546 w 2656914"/>
                  <a:gd name="connsiteY26-166" fmla="*/ 775051 h 4073539"/>
                  <a:gd name="connsiteX27-167" fmla="*/ 1273386 w 2656914"/>
                  <a:gd name="connsiteY27-168" fmla="*/ 584205 h 40735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</a:cxnLst>
                <a:rect l="l" t="t" r="r" b="b"/>
                <a:pathLst>
                  <a:path w="2656914" h="4073539">
                    <a:moveTo>
                      <a:pt x="1379649" y="324"/>
                    </a:moveTo>
                    <a:cubicBezTo>
                      <a:pt x="1788315" y="13149"/>
                      <a:pt x="2030610" y="205663"/>
                      <a:pt x="2152531" y="311748"/>
                    </a:cubicBezTo>
                    <a:cubicBezTo>
                      <a:pt x="2274453" y="417833"/>
                      <a:pt x="2528017" y="742873"/>
                      <a:pt x="2596944" y="1036885"/>
                    </a:cubicBezTo>
                    <a:cubicBezTo>
                      <a:pt x="2665870" y="1330897"/>
                      <a:pt x="2698222" y="1699495"/>
                      <a:pt x="2566089" y="2075822"/>
                    </a:cubicBezTo>
                    <a:cubicBezTo>
                      <a:pt x="2433955" y="2452148"/>
                      <a:pt x="2268137" y="2616692"/>
                      <a:pt x="2169901" y="2791923"/>
                    </a:cubicBezTo>
                    <a:cubicBezTo>
                      <a:pt x="2071666" y="2967154"/>
                      <a:pt x="2014774" y="2961356"/>
                      <a:pt x="1976672" y="3127209"/>
                    </a:cubicBezTo>
                    <a:cubicBezTo>
                      <a:pt x="1938570" y="3293061"/>
                      <a:pt x="2014019" y="3635566"/>
                      <a:pt x="1941289" y="3787036"/>
                    </a:cubicBezTo>
                    <a:cubicBezTo>
                      <a:pt x="1868560" y="3938506"/>
                      <a:pt x="1591403" y="4069227"/>
                      <a:pt x="1398769" y="4073376"/>
                    </a:cubicBezTo>
                    <a:cubicBezTo>
                      <a:pt x="1206135" y="4077526"/>
                      <a:pt x="916225" y="4002970"/>
                      <a:pt x="785486" y="3811935"/>
                    </a:cubicBezTo>
                    <a:cubicBezTo>
                      <a:pt x="654748" y="3620899"/>
                      <a:pt x="898768" y="3286100"/>
                      <a:pt x="614336" y="2927162"/>
                    </a:cubicBezTo>
                    <a:cubicBezTo>
                      <a:pt x="329904" y="2568223"/>
                      <a:pt x="256761" y="2460171"/>
                      <a:pt x="116531" y="2137216"/>
                    </a:cubicBezTo>
                    <a:cubicBezTo>
                      <a:pt x="-23699" y="1814262"/>
                      <a:pt x="-24950" y="1435697"/>
                      <a:pt x="47276" y="1126591"/>
                    </a:cubicBezTo>
                    <a:cubicBezTo>
                      <a:pt x="119501" y="817484"/>
                      <a:pt x="219604" y="551033"/>
                      <a:pt x="549885" y="282578"/>
                    </a:cubicBezTo>
                    <a:cubicBezTo>
                      <a:pt x="880167" y="14124"/>
                      <a:pt x="1226620" y="-2976"/>
                      <a:pt x="1379649" y="324"/>
                    </a:cubicBezTo>
                    <a:close/>
                    <a:moveTo>
                      <a:pt x="1273386" y="584205"/>
                    </a:moveTo>
                    <a:cubicBezTo>
                      <a:pt x="1116996" y="588190"/>
                      <a:pt x="941223" y="668858"/>
                      <a:pt x="811315" y="798960"/>
                    </a:cubicBezTo>
                    <a:cubicBezTo>
                      <a:pt x="681407" y="929062"/>
                      <a:pt x="533199" y="1150302"/>
                      <a:pt x="493937" y="1364818"/>
                    </a:cubicBezTo>
                    <a:cubicBezTo>
                      <a:pt x="454675" y="1579334"/>
                      <a:pt x="439566" y="1820880"/>
                      <a:pt x="575743" y="2086057"/>
                    </a:cubicBezTo>
                    <a:cubicBezTo>
                      <a:pt x="711920" y="2351234"/>
                      <a:pt x="869797" y="2494535"/>
                      <a:pt x="942407" y="2687808"/>
                    </a:cubicBezTo>
                    <a:cubicBezTo>
                      <a:pt x="1015017" y="2881081"/>
                      <a:pt x="940107" y="3124820"/>
                      <a:pt x="1011402" y="3245695"/>
                    </a:cubicBezTo>
                    <a:cubicBezTo>
                      <a:pt x="1082697" y="3366571"/>
                      <a:pt x="1257485" y="3415718"/>
                      <a:pt x="1370177" y="3413062"/>
                    </a:cubicBezTo>
                    <a:cubicBezTo>
                      <a:pt x="1482869" y="3410405"/>
                      <a:pt x="1645008" y="3326722"/>
                      <a:pt x="1687555" y="3229756"/>
                    </a:cubicBezTo>
                    <a:cubicBezTo>
                      <a:pt x="1730102" y="3132790"/>
                      <a:pt x="1689855" y="2914948"/>
                      <a:pt x="1708254" y="2807356"/>
                    </a:cubicBezTo>
                    <a:cubicBezTo>
                      <a:pt x="1726653" y="2699763"/>
                      <a:pt x="1730103" y="2707732"/>
                      <a:pt x="1797948" y="2584200"/>
                    </a:cubicBezTo>
                    <a:cubicBezTo>
                      <a:pt x="1865793" y="2460668"/>
                      <a:pt x="2055530" y="2274705"/>
                      <a:pt x="2115326" y="2066162"/>
                    </a:cubicBezTo>
                    <a:cubicBezTo>
                      <a:pt x="2175122" y="1857619"/>
                      <a:pt x="2205021" y="1548124"/>
                      <a:pt x="2156724" y="1332939"/>
                    </a:cubicBezTo>
                    <a:cubicBezTo>
                      <a:pt x="2108428" y="1117755"/>
                      <a:pt x="1972769" y="899840"/>
                      <a:pt x="1825546" y="775051"/>
                    </a:cubicBezTo>
                    <a:cubicBezTo>
                      <a:pt x="1678323" y="650262"/>
                      <a:pt x="1429776" y="580220"/>
                      <a:pt x="1273386" y="58420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90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 dirty="0"/>
              </a:p>
            </p:txBody>
          </p:sp>
        </p:grpSp>
      </p:grpSp>
      <p:sp>
        <p:nvSpPr>
          <p:cNvPr id="9" name="Rectangle: Rounded Corners 2"/>
          <p:cNvSpPr/>
          <p:nvPr/>
        </p:nvSpPr>
        <p:spPr>
          <a:xfrm>
            <a:off x="5215890" y="2470785"/>
            <a:ext cx="295275" cy="4291965"/>
          </a:xfrm>
          <a:prstGeom prst="roundRect">
            <a:avLst>
              <a:gd name="adj" fmla="val 50000"/>
            </a:avLst>
          </a:prstGeom>
          <a:solidFill>
            <a:srgbClr val="89AA99"/>
          </a:solidFill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id-ID"/>
          </a:p>
        </p:txBody>
      </p:sp>
      <p:sp>
        <p:nvSpPr>
          <p:cNvPr id="72" name="TextBox 71"/>
          <p:cNvSpPr txBox="1"/>
          <p:nvPr/>
        </p:nvSpPr>
        <p:spPr>
          <a:xfrm>
            <a:off x="1564005" y="565785"/>
            <a:ext cx="5871845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vi-V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PHẦN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5: KẾT LUẬN VÀ HƯỚNG PHÁT TRIỂN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457575" y="1412875"/>
            <a:ext cx="279590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5.1.Tổng kết</a:t>
            </a:r>
            <a:endParaRPr kumimoji="0" lang="en-US" altLang="zh-CN" sz="2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68"/>
          <p:cNvSpPr/>
          <p:nvPr/>
        </p:nvSpPr>
        <p:spPr>
          <a:xfrm flipH="1">
            <a:off x="3206750" y="2035810"/>
            <a:ext cx="3885565" cy="544830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" name="Rectangle 68"/>
          <p:cNvSpPr/>
          <p:nvPr/>
        </p:nvSpPr>
        <p:spPr>
          <a:xfrm flipH="1">
            <a:off x="5707380" y="2722880"/>
            <a:ext cx="5062855" cy="49085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6" name="TextBox 72"/>
          <p:cNvSpPr txBox="1"/>
          <p:nvPr/>
        </p:nvSpPr>
        <p:spPr>
          <a:xfrm>
            <a:off x="3457575" y="2073910"/>
            <a:ext cx="37890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5.2.Hướng phát triển</a:t>
            </a:r>
            <a:endParaRPr kumimoji="0" lang="en-US" altLang="zh-CN" sz="24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72"/>
          <p:cNvSpPr txBox="1"/>
          <p:nvPr/>
        </p:nvSpPr>
        <p:spPr>
          <a:xfrm>
            <a:off x="5936615" y="2730500"/>
            <a:ext cx="356616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kumimoji="0" lang="vi-VN" altLang="en-US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Cải thiện mô hình</a:t>
            </a:r>
            <a:endParaRPr kumimoji="0" lang="en-US" altLang="zh-CN" sz="21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39836" y="1431236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>
            <a:off x="2948726" y="2106241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/>
        </p:nvSpPr>
        <p:spPr>
          <a:xfrm>
            <a:off x="5452531" y="2793946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68"/>
          <p:cNvSpPr/>
          <p:nvPr/>
        </p:nvSpPr>
        <p:spPr>
          <a:xfrm flipH="1">
            <a:off x="5707380" y="3402330"/>
            <a:ext cx="5062855" cy="49085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5" name="TextBox 72"/>
          <p:cNvSpPr txBox="1"/>
          <p:nvPr/>
        </p:nvSpPr>
        <p:spPr>
          <a:xfrm>
            <a:off x="5936615" y="3409950"/>
            <a:ext cx="442087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→Huấn luyện mô hình mới</a:t>
            </a:r>
            <a:endParaRPr kumimoji="0" lang="en-US" altLang="zh-CN" sz="21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452531" y="3473396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68"/>
          <p:cNvSpPr/>
          <p:nvPr/>
        </p:nvSpPr>
        <p:spPr>
          <a:xfrm flipH="1">
            <a:off x="5641340" y="4061460"/>
            <a:ext cx="5128895" cy="49085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2" name="TextBox 72"/>
          <p:cNvSpPr txBox="1"/>
          <p:nvPr/>
        </p:nvSpPr>
        <p:spPr>
          <a:xfrm>
            <a:off x="5870575" y="4069080"/>
            <a:ext cx="460502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kumimoji="0" lang="vi-VN" altLang="en-US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Cải thiện giao diện người dùng</a:t>
            </a:r>
            <a:endParaRPr kumimoji="0" lang="vi-VN" altLang="en-US" sz="21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386491" y="4132526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 68"/>
          <p:cNvSpPr/>
          <p:nvPr/>
        </p:nvSpPr>
        <p:spPr>
          <a:xfrm flipH="1">
            <a:off x="5641340" y="4740910"/>
            <a:ext cx="5128895" cy="49085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6" name="TextBox 72"/>
          <p:cNvSpPr txBox="1"/>
          <p:nvPr/>
        </p:nvSpPr>
        <p:spPr>
          <a:xfrm>
            <a:off x="5870575" y="4748530"/>
            <a:ext cx="460565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kumimoji="0" lang="vi-VN" altLang="en-US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Bổ sung đa dạng dữ liệu</a:t>
            </a:r>
            <a:endParaRPr kumimoji="0" lang="en-US" altLang="zh-CN" sz="21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386491" y="4811976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 68"/>
          <p:cNvSpPr/>
          <p:nvPr/>
        </p:nvSpPr>
        <p:spPr>
          <a:xfrm flipH="1">
            <a:off x="5641340" y="5402580"/>
            <a:ext cx="5128895" cy="49085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0" name="TextBox 72"/>
          <p:cNvSpPr txBox="1"/>
          <p:nvPr/>
        </p:nvSpPr>
        <p:spPr>
          <a:xfrm>
            <a:off x="5870575" y="5410200"/>
            <a:ext cx="489966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kumimoji="0" lang="vi-VN" altLang="en-US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Nâng cao tính ứng dụng thực tế</a:t>
            </a:r>
            <a:endParaRPr kumimoji="0" lang="vi-VN" altLang="en-US" sz="21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86491" y="5473646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68"/>
          <p:cNvSpPr/>
          <p:nvPr/>
        </p:nvSpPr>
        <p:spPr>
          <a:xfrm flipH="1">
            <a:off x="5641340" y="6082030"/>
            <a:ext cx="5128895" cy="490855"/>
          </a:xfrm>
          <a:custGeom>
            <a:avLst/>
            <a:gdLst>
              <a:gd name="connsiteX0" fmla="*/ 0 w 8716"/>
              <a:gd name="connsiteY0" fmla="*/ 0 h 1117"/>
              <a:gd name="connsiteX1" fmla="*/ 8716 w 8716"/>
              <a:gd name="connsiteY1" fmla="*/ 32 h 1117"/>
              <a:gd name="connsiteX2" fmla="*/ 8716 w 8716"/>
              <a:gd name="connsiteY2" fmla="*/ 1085 h 1117"/>
              <a:gd name="connsiteX3" fmla="*/ 737 w 8716"/>
              <a:gd name="connsiteY3" fmla="*/ 1117 h 1117"/>
              <a:gd name="connsiteX4" fmla="*/ 0 w 8716"/>
              <a:gd name="connsiteY4" fmla="*/ 0 h 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6" h="1117">
                <a:moveTo>
                  <a:pt x="0" y="0"/>
                </a:moveTo>
                <a:lnTo>
                  <a:pt x="8716" y="32"/>
                </a:lnTo>
                <a:lnTo>
                  <a:pt x="8716" y="1085"/>
                </a:lnTo>
                <a:lnTo>
                  <a:pt x="737" y="1117"/>
                </a:lnTo>
                <a:lnTo>
                  <a:pt x="0" y="0"/>
                </a:lnTo>
                <a:close/>
              </a:path>
            </a:pathLst>
          </a:custGeom>
          <a:solidFill>
            <a:srgbClr val="89AA99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33" name="TextBox 72"/>
          <p:cNvSpPr txBox="1"/>
          <p:nvPr/>
        </p:nvSpPr>
        <p:spPr>
          <a:xfrm>
            <a:off x="5870575" y="6089650"/>
            <a:ext cx="4899660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kumimoji="0" lang="vi-VN" altLang="en-US" sz="21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Mở rộng phạm vi ứng dụng</a:t>
            </a:r>
            <a:endParaRPr kumimoji="0" lang="vi-VN" altLang="en-US" sz="21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386491" y="6153096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sh dir="u"/>
      </p:transition>
    </mc:Choice>
    <mc:Fallback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1" grpId="1" animBg="1"/>
      <p:bldP spid="73" grpId="0"/>
      <p:bldP spid="73" grpId="1"/>
      <p:bldP spid="3" grpId="0" bldLvl="0" animBg="1"/>
      <p:bldP spid="3" grpId="1" animBg="1"/>
      <p:bldP spid="4" grpId="0" bldLvl="0" animBg="1"/>
      <p:bldP spid="4" grpId="1" animBg="1"/>
      <p:bldP spid="6" grpId="0"/>
      <p:bldP spid="6" grpId="1"/>
      <p:bldP spid="5" grpId="0"/>
      <p:bldP spid="5" grpId="1"/>
      <p:bldP spid="13" grpId="0" bldLvl="0" animBg="1"/>
      <p:bldP spid="13" grpId="1" animBg="1"/>
      <p:bldP spid="15" grpId="0"/>
      <p:bldP spid="15" grpId="1"/>
      <p:bldP spid="21" grpId="0" bldLvl="0" animBg="1"/>
      <p:bldP spid="21" grpId="1" animBg="1"/>
      <p:bldP spid="22" grpId="0"/>
      <p:bldP spid="22" grpId="1"/>
      <p:bldP spid="25" grpId="0" bldLvl="0" animBg="1"/>
      <p:bldP spid="25" grpId="1" animBg="1"/>
      <p:bldP spid="26" grpId="0"/>
      <p:bldP spid="26" grpId="1"/>
      <p:bldP spid="28" grpId="0" bldLvl="0" animBg="1"/>
      <p:bldP spid="28" grpId="1" animBg="1"/>
      <p:bldP spid="30" grpId="0"/>
      <p:bldP spid="30" grpId="1"/>
      <p:bldP spid="32" grpId="0" bldLvl="0" animBg="1"/>
      <p:bldP spid="32" grpId="1" animBg="1"/>
      <p:bldP spid="33" grpId="0"/>
      <p:bldP spid="33" grpId="1"/>
      <p:bldP spid="9" grpId="0" animBg="1"/>
      <p:bldP spid="35" grpId="0" animBg="1"/>
      <p:bldP spid="31" grpId="0" animBg="1"/>
      <p:bldP spid="27" grpId="0" animBg="1"/>
      <p:bldP spid="23" grpId="0" animBg="1"/>
      <p:bldP spid="1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/>
          <p:cNvSpPr/>
          <p:nvPr/>
        </p:nvSpPr>
        <p:spPr>
          <a:xfrm flipV="1"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/>
          <p:cNvGrpSpPr/>
          <p:nvPr/>
        </p:nvGrpSpPr>
        <p:grpSpPr>
          <a:xfrm flipV="1">
            <a:off x="2445610" y="-634844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/>
          <p:cNvSpPr/>
          <p:nvPr/>
        </p:nvSpPr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 flipV="1">
            <a:off x="0" y="3283618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-1" y="1"/>
            <a:ext cx="12191999" cy="6857998"/>
          </a:xfrm>
          <a:prstGeom prst="rect">
            <a:avLst/>
          </a:prstGeom>
          <a:solidFill>
            <a:srgbClr val="0A331B">
              <a:alpha val="88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vi-VN" sz="32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Cảm ơn thầy và các bạn đã lắng nghe </a:t>
            </a:r>
            <a:endParaRPr lang="en-US" altLang="vi-VN" sz="32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vi-VN" sz="32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phần thuyết trình của nhóm 1</a:t>
            </a:r>
            <a:r>
              <a:rPr lang="vi-VN" altLang="en-US" sz="32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</a:t>
            </a:r>
            <a:r>
              <a:rPr lang="en-US" altLang="vi-VN" sz="32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chúng em</a:t>
            </a:r>
            <a:endParaRPr kumimoji="0" lang="id-ID" sz="32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5"/>
          <a:stretch>
            <a:fillRect/>
          </a:stretch>
        </p:blipFill>
        <p:spPr>
          <a:xfrm flipV="1">
            <a:off x="-84120" y="4803942"/>
            <a:ext cx="12285374" cy="2102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9932" y="1674254"/>
            <a:ext cx="93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Earth is </a:t>
            </a:r>
            <a:endParaRPr lang="id-ID" dirty="0"/>
          </a:p>
        </p:txBody>
      </p:sp>
      <p:sp>
        <p:nvSpPr>
          <p:cNvPr id="13" name="Freeform: Shape 5"/>
          <p:cNvSpPr/>
          <p:nvPr/>
        </p:nvSpPr>
        <p:spPr>
          <a:xfrm rot="12370828" flipH="1" flipV="1">
            <a:off x="9799955" y="1776095"/>
            <a:ext cx="790575" cy="1424305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-1" fmla="*/ 470373 w 2363198"/>
              <a:gd name="connsiteY0-2" fmla="*/ 3125023 h 3206178"/>
              <a:gd name="connsiteX1-3" fmla="*/ 70323 w 2363198"/>
              <a:gd name="connsiteY1-4" fmla="*/ 2210623 h 3206178"/>
              <a:gd name="connsiteX2-5" fmla="*/ 70323 w 2363198"/>
              <a:gd name="connsiteY2-6" fmla="*/ 1353373 h 3206178"/>
              <a:gd name="connsiteX3-7" fmla="*/ 775173 w 2363198"/>
              <a:gd name="connsiteY3-8" fmla="*/ 286573 h 3206178"/>
              <a:gd name="connsiteX4-9" fmla="*/ 1784823 w 2363198"/>
              <a:gd name="connsiteY4-10" fmla="*/ 823 h 3206178"/>
              <a:gd name="connsiteX5-11" fmla="*/ 1632423 w 2363198"/>
              <a:gd name="connsiteY5-12" fmla="*/ 229423 h 3206178"/>
              <a:gd name="connsiteX6-13" fmla="*/ 1784823 w 2363198"/>
              <a:gd name="connsiteY6-14" fmla="*/ 991423 h 3206178"/>
              <a:gd name="connsiteX7-15" fmla="*/ 2337273 w 2363198"/>
              <a:gd name="connsiteY7-16" fmla="*/ 2153473 h 3206178"/>
              <a:gd name="connsiteX8-17" fmla="*/ 851373 w 2363198"/>
              <a:gd name="connsiteY8-18" fmla="*/ 3201223 h 3206178"/>
              <a:gd name="connsiteX9-19" fmla="*/ 1213323 w 2363198"/>
              <a:gd name="connsiteY9-20" fmla="*/ 1715323 h 3206178"/>
              <a:gd name="connsiteX10-21" fmla="*/ 470373 w 2363198"/>
              <a:gd name="connsiteY10-22" fmla="*/ 3125023 h 3206178"/>
              <a:gd name="connsiteX0-23" fmla="*/ 470373 w 2362867"/>
              <a:gd name="connsiteY0-24" fmla="*/ 3124313 h 3205468"/>
              <a:gd name="connsiteX1-25" fmla="*/ 70323 w 2362867"/>
              <a:gd name="connsiteY1-26" fmla="*/ 2209913 h 3205468"/>
              <a:gd name="connsiteX2-27" fmla="*/ 70323 w 2362867"/>
              <a:gd name="connsiteY2-28" fmla="*/ 1352663 h 3205468"/>
              <a:gd name="connsiteX3-29" fmla="*/ 775173 w 2362867"/>
              <a:gd name="connsiteY3-30" fmla="*/ 285863 h 3205468"/>
              <a:gd name="connsiteX4-31" fmla="*/ 1784823 w 2362867"/>
              <a:gd name="connsiteY4-32" fmla="*/ 113 h 3205468"/>
              <a:gd name="connsiteX5-33" fmla="*/ 1689573 w 2362867"/>
              <a:gd name="connsiteY5-34" fmla="*/ 304913 h 3205468"/>
              <a:gd name="connsiteX6-35" fmla="*/ 1784823 w 2362867"/>
              <a:gd name="connsiteY6-36" fmla="*/ 990713 h 3205468"/>
              <a:gd name="connsiteX7-37" fmla="*/ 2337273 w 2362867"/>
              <a:gd name="connsiteY7-38" fmla="*/ 2152763 h 3205468"/>
              <a:gd name="connsiteX8-39" fmla="*/ 851373 w 2362867"/>
              <a:gd name="connsiteY8-40" fmla="*/ 3200513 h 3205468"/>
              <a:gd name="connsiteX9-41" fmla="*/ 1213323 w 2362867"/>
              <a:gd name="connsiteY9-42" fmla="*/ 1714613 h 3205468"/>
              <a:gd name="connsiteX10-43" fmla="*/ 470373 w 2362867"/>
              <a:gd name="connsiteY10-44" fmla="*/ 3124313 h 3205468"/>
              <a:gd name="connsiteX0-45" fmla="*/ 475415 w 2367909"/>
              <a:gd name="connsiteY0-46" fmla="*/ 3124286 h 3205441"/>
              <a:gd name="connsiteX1-47" fmla="*/ 75365 w 2367909"/>
              <a:gd name="connsiteY1-48" fmla="*/ 2209886 h 3205441"/>
              <a:gd name="connsiteX2-49" fmla="*/ 67745 w 2367909"/>
              <a:gd name="connsiteY2-50" fmla="*/ 1223096 h 3205441"/>
              <a:gd name="connsiteX3-51" fmla="*/ 780215 w 2367909"/>
              <a:gd name="connsiteY3-52" fmla="*/ 285836 h 3205441"/>
              <a:gd name="connsiteX4-53" fmla="*/ 1789865 w 2367909"/>
              <a:gd name="connsiteY4-54" fmla="*/ 86 h 3205441"/>
              <a:gd name="connsiteX5-55" fmla="*/ 1694615 w 2367909"/>
              <a:gd name="connsiteY5-56" fmla="*/ 304886 h 3205441"/>
              <a:gd name="connsiteX6-57" fmla="*/ 1789865 w 2367909"/>
              <a:gd name="connsiteY6-58" fmla="*/ 990686 h 3205441"/>
              <a:gd name="connsiteX7-59" fmla="*/ 2342315 w 2367909"/>
              <a:gd name="connsiteY7-60" fmla="*/ 2152736 h 3205441"/>
              <a:gd name="connsiteX8-61" fmla="*/ 856415 w 2367909"/>
              <a:gd name="connsiteY8-62" fmla="*/ 3200486 h 3205441"/>
              <a:gd name="connsiteX9-63" fmla="*/ 1218365 w 2367909"/>
              <a:gd name="connsiteY9-64" fmla="*/ 1714586 h 3205441"/>
              <a:gd name="connsiteX10-65" fmla="*/ 475415 w 2367909"/>
              <a:gd name="connsiteY10-66" fmla="*/ 3124286 h 3205441"/>
              <a:gd name="connsiteX0-67" fmla="*/ 475415 w 2367909"/>
              <a:gd name="connsiteY0-68" fmla="*/ 3124286 h 3205441"/>
              <a:gd name="connsiteX1-69" fmla="*/ 75365 w 2367909"/>
              <a:gd name="connsiteY1-70" fmla="*/ 2209886 h 3205441"/>
              <a:gd name="connsiteX2-71" fmla="*/ 67745 w 2367909"/>
              <a:gd name="connsiteY2-72" fmla="*/ 1223096 h 3205441"/>
              <a:gd name="connsiteX3-73" fmla="*/ 780215 w 2367909"/>
              <a:gd name="connsiteY3-74" fmla="*/ 285836 h 3205441"/>
              <a:gd name="connsiteX4-75" fmla="*/ 1789865 w 2367909"/>
              <a:gd name="connsiteY4-76" fmla="*/ 86 h 3205441"/>
              <a:gd name="connsiteX5-77" fmla="*/ 1694615 w 2367909"/>
              <a:gd name="connsiteY5-78" fmla="*/ 304886 h 3205441"/>
              <a:gd name="connsiteX6-79" fmla="*/ 1789865 w 2367909"/>
              <a:gd name="connsiteY6-80" fmla="*/ 990686 h 3205441"/>
              <a:gd name="connsiteX7-81" fmla="*/ 2342315 w 2367909"/>
              <a:gd name="connsiteY7-82" fmla="*/ 2152736 h 3205441"/>
              <a:gd name="connsiteX8-83" fmla="*/ 856415 w 2367909"/>
              <a:gd name="connsiteY8-84" fmla="*/ 3200486 h 3205441"/>
              <a:gd name="connsiteX9-85" fmla="*/ 1149785 w 2367909"/>
              <a:gd name="connsiteY9-86" fmla="*/ 1493606 h 3205441"/>
              <a:gd name="connsiteX10-87" fmla="*/ 475415 w 2367909"/>
              <a:gd name="connsiteY10-88" fmla="*/ 3124286 h 3205441"/>
              <a:gd name="connsiteX0-89" fmla="*/ 475415 w 2367909"/>
              <a:gd name="connsiteY0-90" fmla="*/ 3124286 h 3205441"/>
              <a:gd name="connsiteX1-91" fmla="*/ 75365 w 2367909"/>
              <a:gd name="connsiteY1-92" fmla="*/ 2209886 h 3205441"/>
              <a:gd name="connsiteX2-93" fmla="*/ 67745 w 2367909"/>
              <a:gd name="connsiteY2-94" fmla="*/ 1223096 h 3205441"/>
              <a:gd name="connsiteX3-95" fmla="*/ 780215 w 2367909"/>
              <a:gd name="connsiteY3-96" fmla="*/ 285836 h 3205441"/>
              <a:gd name="connsiteX4-97" fmla="*/ 1789865 w 2367909"/>
              <a:gd name="connsiteY4-98" fmla="*/ 86 h 3205441"/>
              <a:gd name="connsiteX5-99" fmla="*/ 1694615 w 2367909"/>
              <a:gd name="connsiteY5-100" fmla="*/ 304886 h 3205441"/>
              <a:gd name="connsiteX6-101" fmla="*/ 1789865 w 2367909"/>
              <a:gd name="connsiteY6-102" fmla="*/ 990686 h 3205441"/>
              <a:gd name="connsiteX7-103" fmla="*/ 2342315 w 2367909"/>
              <a:gd name="connsiteY7-104" fmla="*/ 2152736 h 3205441"/>
              <a:gd name="connsiteX8-105" fmla="*/ 856415 w 2367909"/>
              <a:gd name="connsiteY8-106" fmla="*/ 3200486 h 3205441"/>
              <a:gd name="connsiteX9-107" fmla="*/ 1149785 w 2367909"/>
              <a:gd name="connsiteY9-108" fmla="*/ 1493606 h 3205441"/>
              <a:gd name="connsiteX10-109" fmla="*/ 829746 w 2367909"/>
              <a:gd name="connsiteY10-110" fmla="*/ 2061295 h 3205441"/>
              <a:gd name="connsiteX11" fmla="*/ 475415 w 2367909"/>
              <a:gd name="connsiteY11" fmla="*/ 3124286 h 3205441"/>
              <a:gd name="connsiteX0-111" fmla="*/ 475415 w 2367909"/>
              <a:gd name="connsiteY0-112" fmla="*/ 3124286 h 3200493"/>
              <a:gd name="connsiteX1-113" fmla="*/ 75365 w 2367909"/>
              <a:gd name="connsiteY1-114" fmla="*/ 2209886 h 3200493"/>
              <a:gd name="connsiteX2-115" fmla="*/ 67745 w 2367909"/>
              <a:gd name="connsiteY2-116" fmla="*/ 1223096 h 3200493"/>
              <a:gd name="connsiteX3-117" fmla="*/ 780215 w 2367909"/>
              <a:gd name="connsiteY3-118" fmla="*/ 285836 h 3200493"/>
              <a:gd name="connsiteX4-119" fmla="*/ 1789865 w 2367909"/>
              <a:gd name="connsiteY4-120" fmla="*/ 86 h 3200493"/>
              <a:gd name="connsiteX5-121" fmla="*/ 1694615 w 2367909"/>
              <a:gd name="connsiteY5-122" fmla="*/ 304886 h 3200493"/>
              <a:gd name="connsiteX6-123" fmla="*/ 1789865 w 2367909"/>
              <a:gd name="connsiteY6-124" fmla="*/ 990686 h 3200493"/>
              <a:gd name="connsiteX7-125" fmla="*/ 2342315 w 2367909"/>
              <a:gd name="connsiteY7-126" fmla="*/ 2152736 h 3200493"/>
              <a:gd name="connsiteX8-127" fmla="*/ 856415 w 2367909"/>
              <a:gd name="connsiteY8-128" fmla="*/ 3200486 h 3200493"/>
              <a:gd name="connsiteX9-129" fmla="*/ 898326 w 2367909"/>
              <a:gd name="connsiteY9-130" fmla="*/ 2167975 h 3200493"/>
              <a:gd name="connsiteX10-131" fmla="*/ 1149785 w 2367909"/>
              <a:gd name="connsiteY10-132" fmla="*/ 1493606 h 3200493"/>
              <a:gd name="connsiteX11-133" fmla="*/ 829746 w 2367909"/>
              <a:gd name="connsiteY11-134" fmla="*/ 2061295 h 3200493"/>
              <a:gd name="connsiteX12" fmla="*/ 475415 w 2367909"/>
              <a:gd name="connsiteY12" fmla="*/ 3124286 h 3200493"/>
              <a:gd name="connsiteX0-135" fmla="*/ 475415 w 2070319"/>
              <a:gd name="connsiteY0-136" fmla="*/ 3124286 h 3200494"/>
              <a:gd name="connsiteX1-137" fmla="*/ 75365 w 2070319"/>
              <a:gd name="connsiteY1-138" fmla="*/ 2209886 h 3200494"/>
              <a:gd name="connsiteX2-139" fmla="*/ 67745 w 2070319"/>
              <a:gd name="connsiteY2-140" fmla="*/ 1223096 h 3200494"/>
              <a:gd name="connsiteX3-141" fmla="*/ 780215 w 2070319"/>
              <a:gd name="connsiteY3-142" fmla="*/ 285836 h 3200494"/>
              <a:gd name="connsiteX4-143" fmla="*/ 1789865 w 2070319"/>
              <a:gd name="connsiteY4-144" fmla="*/ 86 h 3200494"/>
              <a:gd name="connsiteX5-145" fmla="*/ 1694615 w 2070319"/>
              <a:gd name="connsiteY5-146" fmla="*/ 304886 h 3200494"/>
              <a:gd name="connsiteX6-147" fmla="*/ 1789865 w 2070319"/>
              <a:gd name="connsiteY6-148" fmla="*/ 990686 h 3200494"/>
              <a:gd name="connsiteX7-149" fmla="*/ 2029895 w 2070319"/>
              <a:gd name="connsiteY7-150" fmla="*/ 2259416 h 3200494"/>
              <a:gd name="connsiteX8-151" fmla="*/ 856415 w 2070319"/>
              <a:gd name="connsiteY8-152" fmla="*/ 3200486 h 3200494"/>
              <a:gd name="connsiteX9-153" fmla="*/ 898326 w 2070319"/>
              <a:gd name="connsiteY9-154" fmla="*/ 2167975 h 3200494"/>
              <a:gd name="connsiteX10-155" fmla="*/ 1149785 w 2070319"/>
              <a:gd name="connsiteY10-156" fmla="*/ 1493606 h 3200494"/>
              <a:gd name="connsiteX11-157" fmla="*/ 829746 w 2070319"/>
              <a:gd name="connsiteY11-158" fmla="*/ 2061295 h 3200494"/>
              <a:gd name="connsiteX12-159" fmla="*/ 475415 w 2070319"/>
              <a:gd name="connsiteY12-160" fmla="*/ 3124286 h 3200494"/>
              <a:gd name="connsiteX0-161" fmla="*/ 475415 w 2069699"/>
              <a:gd name="connsiteY0-162" fmla="*/ 3124580 h 3200788"/>
              <a:gd name="connsiteX1-163" fmla="*/ 75365 w 2069699"/>
              <a:gd name="connsiteY1-164" fmla="*/ 2210180 h 3200788"/>
              <a:gd name="connsiteX2-165" fmla="*/ 67745 w 2069699"/>
              <a:gd name="connsiteY2-166" fmla="*/ 1223390 h 3200788"/>
              <a:gd name="connsiteX3-167" fmla="*/ 780215 w 2069699"/>
              <a:gd name="connsiteY3-168" fmla="*/ 286130 h 3200788"/>
              <a:gd name="connsiteX4-169" fmla="*/ 1789865 w 2069699"/>
              <a:gd name="connsiteY4-170" fmla="*/ 380 h 3200788"/>
              <a:gd name="connsiteX5-171" fmla="*/ 1740335 w 2069699"/>
              <a:gd name="connsiteY5-172" fmla="*/ 328040 h 3200788"/>
              <a:gd name="connsiteX6-173" fmla="*/ 1789865 w 2069699"/>
              <a:gd name="connsiteY6-174" fmla="*/ 990980 h 3200788"/>
              <a:gd name="connsiteX7-175" fmla="*/ 2029895 w 2069699"/>
              <a:gd name="connsiteY7-176" fmla="*/ 2259710 h 3200788"/>
              <a:gd name="connsiteX8-177" fmla="*/ 856415 w 2069699"/>
              <a:gd name="connsiteY8-178" fmla="*/ 3200780 h 3200788"/>
              <a:gd name="connsiteX9-179" fmla="*/ 898326 w 2069699"/>
              <a:gd name="connsiteY9-180" fmla="*/ 2168269 h 3200788"/>
              <a:gd name="connsiteX10-181" fmla="*/ 1149785 w 2069699"/>
              <a:gd name="connsiteY10-182" fmla="*/ 1493900 h 3200788"/>
              <a:gd name="connsiteX11-183" fmla="*/ 829746 w 2069699"/>
              <a:gd name="connsiteY11-184" fmla="*/ 2061589 h 3200788"/>
              <a:gd name="connsiteX12-185" fmla="*/ 475415 w 2069699"/>
              <a:gd name="connsiteY12-186" fmla="*/ 3124580 h 3200788"/>
              <a:gd name="connsiteX0-187" fmla="*/ 475415 w 2069699"/>
              <a:gd name="connsiteY0-188" fmla="*/ 3109397 h 3185605"/>
              <a:gd name="connsiteX1-189" fmla="*/ 75365 w 2069699"/>
              <a:gd name="connsiteY1-190" fmla="*/ 2194997 h 3185605"/>
              <a:gd name="connsiteX2-191" fmla="*/ 67745 w 2069699"/>
              <a:gd name="connsiteY2-192" fmla="*/ 1208207 h 3185605"/>
              <a:gd name="connsiteX3-193" fmla="*/ 780215 w 2069699"/>
              <a:gd name="connsiteY3-194" fmla="*/ 270947 h 3185605"/>
              <a:gd name="connsiteX4-195" fmla="*/ 1858445 w 2069699"/>
              <a:gd name="connsiteY4-196" fmla="*/ 437 h 3185605"/>
              <a:gd name="connsiteX5-197" fmla="*/ 1740335 w 2069699"/>
              <a:gd name="connsiteY5-198" fmla="*/ 312857 h 3185605"/>
              <a:gd name="connsiteX6-199" fmla="*/ 1789865 w 2069699"/>
              <a:gd name="connsiteY6-200" fmla="*/ 975797 h 3185605"/>
              <a:gd name="connsiteX7-201" fmla="*/ 2029895 w 2069699"/>
              <a:gd name="connsiteY7-202" fmla="*/ 2244527 h 3185605"/>
              <a:gd name="connsiteX8-203" fmla="*/ 856415 w 2069699"/>
              <a:gd name="connsiteY8-204" fmla="*/ 3185597 h 3185605"/>
              <a:gd name="connsiteX9-205" fmla="*/ 898326 w 2069699"/>
              <a:gd name="connsiteY9-206" fmla="*/ 2153086 h 3185605"/>
              <a:gd name="connsiteX10-207" fmla="*/ 1149785 w 2069699"/>
              <a:gd name="connsiteY10-208" fmla="*/ 1478717 h 3185605"/>
              <a:gd name="connsiteX11-209" fmla="*/ 829746 w 2069699"/>
              <a:gd name="connsiteY11-210" fmla="*/ 2046406 h 3185605"/>
              <a:gd name="connsiteX12-211" fmla="*/ 475415 w 2069699"/>
              <a:gd name="connsiteY12-212" fmla="*/ 3109397 h 3185605"/>
              <a:gd name="connsiteX0-213" fmla="*/ 475415 w 2070007"/>
              <a:gd name="connsiteY0-214" fmla="*/ 3112222 h 3188430"/>
              <a:gd name="connsiteX1-215" fmla="*/ 75365 w 2070007"/>
              <a:gd name="connsiteY1-216" fmla="*/ 2197822 h 3188430"/>
              <a:gd name="connsiteX2-217" fmla="*/ 67745 w 2070007"/>
              <a:gd name="connsiteY2-218" fmla="*/ 1211032 h 3188430"/>
              <a:gd name="connsiteX3-219" fmla="*/ 780215 w 2070007"/>
              <a:gd name="connsiteY3-220" fmla="*/ 273772 h 3188430"/>
              <a:gd name="connsiteX4-221" fmla="*/ 1858445 w 2070007"/>
              <a:gd name="connsiteY4-222" fmla="*/ 3262 h 3188430"/>
              <a:gd name="connsiteX5-223" fmla="*/ 1717475 w 2070007"/>
              <a:gd name="connsiteY5-224" fmla="*/ 407122 h 3188430"/>
              <a:gd name="connsiteX6-225" fmla="*/ 1789865 w 2070007"/>
              <a:gd name="connsiteY6-226" fmla="*/ 978622 h 3188430"/>
              <a:gd name="connsiteX7-227" fmla="*/ 2029895 w 2070007"/>
              <a:gd name="connsiteY7-228" fmla="*/ 2247352 h 3188430"/>
              <a:gd name="connsiteX8-229" fmla="*/ 856415 w 2070007"/>
              <a:gd name="connsiteY8-230" fmla="*/ 3188422 h 3188430"/>
              <a:gd name="connsiteX9-231" fmla="*/ 898326 w 2070007"/>
              <a:gd name="connsiteY9-232" fmla="*/ 2155911 h 3188430"/>
              <a:gd name="connsiteX10-233" fmla="*/ 1149785 w 2070007"/>
              <a:gd name="connsiteY10-234" fmla="*/ 1481542 h 3188430"/>
              <a:gd name="connsiteX11-235" fmla="*/ 829746 w 2070007"/>
              <a:gd name="connsiteY11-236" fmla="*/ 2049231 h 3188430"/>
              <a:gd name="connsiteX12-237" fmla="*/ 475415 w 2070007"/>
              <a:gd name="connsiteY12-238" fmla="*/ 3112222 h 3188430"/>
              <a:gd name="connsiteX0-239" fmla="*/ 475415 w 2070007"/>
              <a:gd name="connsiteY0-240" fmla="*/ 3112222 h 3188430"/>
              <a:gd name="connsiteX1-241" fmla="*/ 75365 w 2070007"/>
              <a:gd name="connsiteY1-242" fmla="*/ 2197822 h 3188430"/>
              <a:gd name="connsiteX2-243" fmla="*/ 67745 w 2070007"/>
              <a:gd name="connsiteY2-244" fmla="*/ 1211032 h 3188430"/>
              <a:gd name="connsiteX3-245" fmla="*/ 780215 w 2070007"/>
              <a:gd name="connsiteY3-246" fmla="*/ 273772 h 3188430"/>
              <a:gd name="connsiteX4-247" fmla="*/ 1858445 w 2070007"/>
              <a:gd name="connsiteY4-248" fmla="*/ 3262 h 3188430"/>
              <a:gd name="connsiteX5-249" fmla="*/ 1717475 w 2070007"/>
              <a:gd name="connsiteY5-250" fmla="*/ 407122 h 3188430"/>
              <a:gd name="connsiteX6-251" fmla="*/ 1789865 w 2070007"/>
              <a:gd name="connsiteY6-252" fmla="*/ 978622 h 3188430"/>
              <a:gd name="connsiteX7-253" fmla="*/ 2029895 w 2070007"/>
              <a:gd name="connsiteY7-254" fmla="*/ 2247352 h 3188430"/>
              <a:gd name="connsiteX8-255" fmla="*/ 856415 w 2070007"/>
              <a:gd name="connsiteY8-256" fmla="*/ 3188422 h 3188430"/>
              <a:gd name="connsiteX9-257" fmla="*/ 898326 w 2070007"/>
              <a:gd name="connsiteY9-258" fmla="*/ 2155911 h 3188430"/>
              <a:gd name="connsiteX10-259" fmla="*/ 1149785 w 2070007"/>
              <a:gd name="connsiteY10-260" fmla="*/ 1481542 h 3188430"/>
              <a:gd name="connsiteX11-261" fmla="*/ 829746 w 2070007"/>
              <a:gd name="connsiteY11-262" fmla="*/ 2049231 h 3188430"/>
              <a:gd name="connsiteX12-263" fmla="*/ 475415 w 2070007"/>
              <a:gd name="connsiteY12-264" fmla="*/ 3112222 h 3188430"/>
              <a:gd name="connsiteX0-265" fmla="*/ 475415 w 2086211"/>
              <a:gd name="connsiteY0-266" fmla="*/ 3112222 h 3188430"/>
              <a:gd name="connsiteX1-267" fmla="*/ 75365 w 2086211"/>
              <a:gd name="connsiteY1-268" fmla="*/ 2197822 h 3188430"/>
              <a:gd name="connsiteX2-269" fmla="*/ 67745 w 2086211"/>
              <a:gd name="connsiteY2-270" fmla="*/ 1211032 h 3188430"/>
              <a:gd name="connsiteX3-271" fmla="*/ 780215 w 2086211"/>
              <a:gd name="connsiteY3-272" fmla="*/ 273772 h 3188430"/>
              <a:gd name="connsiteX4-273" fmla="*/ 1858445 w 2086211"/>
              <a:gd name="connsiteY4-274" fmla="*/ 3262 h 3188430"/>
              <a:gd name="connsiteX5-275" fmla="*/ 1717475 w 2086211"/>
              <a:gd name="connsiteY5-276" fmla="*/ 407122 h 3188430"/>
              <a:gd name="connsiteX6-277" fmla="*/ 1881305 w 2086211"/>
              <a:gd name="connsiteY6-278" fmla="*/ 932902 h 3188430"/>
              <a:gd name="connsiteX7-279" fmla="*/ 2029895 w 2086211"/>
              <a:gd name="connsiteY7-280" fmla="*/ 2247352 h 3188430"/>
              <a:gd name="connsiteX8-281" fmla="*/ 856415 w 2086211"/>
              <a:gd name="connsiteY8-282" fmla="*/ 3188422 h 3188430"/>
              <a:gd name="connsiteX9-283" fmla="*/ 898326 w 2086211"/>
              <a:gd name="connsiteY9-284" fmla="*/ 2155911 h 3188430"/>
              <a:gd name="connsiteX10-285" fmla="*/ 1149785 w 2086211"/>
              <a:gd name="connsiteY10-286" fmla="*/ 1481542 h 3188430"/>
              <a:gd name="connsiteX11-287" fmla="*/ 829746 w 2086211"/>
              <a:gd name="connsiteY11-288" fmla="*/ 2049231 h 3188430"/>
              <a:gd name="connsiteX12-289" fmla="*/ 475415 w 2086211"/>
              <a:gd name="connsiteY12-290" fmla="*/ 3112222 h 3188430"/>
              <a:gd name="connsiteX0-291" fmla="*/ 475415 w 2084312"/>
              <a:gd name="connsiteY0-292" fmla="*/ 3112530 h 3188738"/>
              <a:gd name="connsiteX1-293" fmla="*/ 75365 w 2084312"/>
              <a:gd name="connsiteY1-294" fmla="*/ 2198130 h 3188738"/>
              <a:gd name="connsiteX2-295" fmla="*/ 67745 w 2084312"/>
              <a:gd name="connsiteY2-296" fmla="*/ 1211340 h 3188738"/>
              <a:gd name="connsiteX3-297" fmla="*/ 780215 w 2084312"/>
              <a:gd name="connsiteY3-298" fmla="*/ 274080 h 3188738"/>
              <a:gd name="connsiteX4-299" fmla="*/ 1858445 w 2084312"/>
              <a:gd name="connsiteY4-300" fmla="*/ 3570 h 3188738"/>
              <a:gd name="connsiteX5-301" fmla="*/ 1808915 w 2084312"/>
              <a:gd name="connsiteY5-302" fmla="*/ 415050 h 3188738"/>
              <a:gd name="connsiteX6-303" fmla="*/ 1881305 w 2084312"/>
              <a:gd name="connsiteY6-304" fmla="*/ 933210 h 3188738"/>
              <a:gd name="connsiteX7-305" fmla="*/ 2029895 w 2084312"/>
              <a:gd name="connsiteY7-306" fmla="*/ 2247660 h 3188738"/>
              <a:gd name="connsiteX8-307" fmla="*/ 856415 w 2084312"/>
              <a:gd name="connsiteY8-308" fmla="*/ 3188730 h 3188738"/>
              <a:gd name="connsiteX9-309" fmla="*/ 898326 w 2084312"/>
              <a:gd name="connsiteY9-310" fmla="*/ 2156219 h 3188738"/>
              <a:gd name="connsiteX10-311" fmla="*/ 1149785 w 2084312"/>
              <a:gd name="connsiteY10-312" fmla="*/ 1481850 h 3188738"/>
              <a:gd name="connsiteX11-313" fmla="*/ 829746 w 2084312"/>
              <a:gd name="connsiteY11-314" fmla="*/ 2049539 h 3188738"/>
              <a:gd name="connsiteX12-315" fmla="*/ 475415 w 2084312"/>
              <a:gd name="connsiteY12-316" fmla="*/ 3112530 h 3188738"/>
              <a:gd name="connsiteX0-317" fmla="*/ 475415 w 2101693"/>
              <a:gd name="connsiteY0-318" fmla="*/ 3112530 h 3188738"/>
              <a:gd name="connsiteX1-319" fmla="*/ 75365 w 2101693"/>
              <a:gd name="connsiteY1-320" fmla="*/ 2198130 h 3188738"/>
              <a:gd name="connsiteX2-321" fmla="*/ 67745 w 2101693"/>
              <a:gd name="connsiteY2-322" fmla="*/ 1211340 h 3188738"/>
              <a:gd name="connsiteX3-323" fmla="*/ 780215 w 2101693"/>
              <a:gd name="connsiteY3-324" fmla="*/ 274080 h 3188738"/>
              <a:gd name="connsiteX4-325" fmla="*/ 1858445 w 2101693"/>
              <a:gd name="connsiteY4-326" fmla="*/ 3570 h 3188738"/>
              <a:gd name="connsiteX5-327" fmla="*/ 1808915 w 2101693"/>
              <a:gd name="connsiteY5-328" fmla="*/ 415050 h 3188738"/>
              <a:gd name="connsiteX6-329" fmla="*/ 1881305 w 2101693"/>
              <a:gd name="connsiteY6-330" fmla="*/ 933210 h 3188738"/>
              <a:gd name="connsiteX7-331" fmla="*/ 2029895 w 2101693"/>
              <a:gd name="connsiteY7-332" fmla="*/ 2247660 h 3188738"/>
              <a:gd name="connsiteX8-333" fmla="*/ 856415 w 2101693"/>
              <a:gd name="connsiteY8-334" fmla="*/ 3188730 h 3188738"/>
              <a:gd name="connsiteX9-335" fmla="*/ 898326 w 2101693"/>
              <a:gd name="connsiteY9-336" fmla="*/ 2156219 h 3188738"/>
              <a:gd name="connsiteX10-337" fmla="*/ 1149785 w 2101693"/>
              <a:gd name="connsiteY10-338" fmla="*/ 1481850 h 3188738"/>
              <a:gd name="connsiteX11-339" fmla="*/ 829746 w 2101693"/>
              <a:gd name="connsiteY11-340" fmla="*/ 2049539 h 3188738"/>
              <a:gd name="connsiteX12-341" fmla="*/ 475415 w 2101693"/>
              <a:gd name="connsiteY12-342" fmla="*/ 3112530 h 3188738"/>
              <a:gd name="connsiteX0-343" fmla="*/ 475415 w 2101693"/>
              <a:gd name="connsiteY0-344" fmla="*/ 3112530 h 3188738"/>
              <a:gd name="connsiteX1-345" fmla="*/ 75365 w 2101693"/>
              <a:gd name="connsiteY1-346" fmla="*/ 2198130 h 3188738"/>
              <a:gd name="connsiteX2-347" fmla="*/ 67745 w 2101693"/>
              <a:gd name="connsiteY2-348" fmla="*/ 1211340 h 3188738"/>
              <a:gd name="connsiteX3-349" fmla="*/ 780215 w 2101693"/>
              <a:gd name="connsiteY3-350" fmla="*/ 274080 h 3188738"/>
              <a:gd name="connsiteX4-351" fmla="*/ 1858445 w 2101693"/>
              <a:gd name="connsiteY4-352" fmla="*/ 3570 h 3188738"/>
              <a:gd name="connsiteX5-353" fmla="*/ 1808915 w 2101693"/>
              <a:gd name="connsiteY5-354" fmla="*/ 415050 h 3188738"/>
              <a:gd name="connsiteX6-355" fmla="*/ 1881305 w 2101693"/>
              <a:gd name="connsiteY6-356" fmla="*/ 933210 h 3188738"/>
              <a:gd name="connsiteX7-357" fmla="*/ 2029895 w 2101693"/>
              <a:gd name="connsiteY7-358" fmla="*/ 2247660 h 3188738"/>
              <a:gd name="connsiteX8-359" fmla="*/ 856415 w 2101693"/>
              <a:gd name="connsiteY8-360" fmla="*/ 3188730 h 3188738"/>
              <a:gd name="connsiteX9-361" fmla="*/ 898326 w 2101693"/>
              <a:gd name="connsiteY9-362" fmla="*/ 2156219 h 3188738"/>
              <a:gd name="connsiteX10-363" fmla="*/ 1149785 w 2101693"/>
              <a:gd name="connsiteY10-364" fmla="*/ 1481850 h 3188738"/>
              <a:gd name="connsiteX11-365" fmla="*/ 829746 w 2101693"/>
              <a:gd name="connsiteY11-366" fmla="*/ 2049539 h 3188738"/>
              <a:gd name="connsiteX12-367" fmla="*/ 475415 w 2101693"/>
              <a:gd name="connsiteY12-368" fmla="*/ 3112530 h 3188738"/>
              <a:gd name="connsiteX0-369" fmla="*/ 475415 w 2101693"/>
              <a:gd name="connsiteY0-370" fmla="*/ 3082961 h 3159169"/>
              <a:gd name="connsiteX1-371" fmla="*/ 75365 w 2101693"/>
              <a:gd name="connsiteY1-372" fmla="*/ 2168561 h 3159169"/>
              <a:gd name="connsiteX2-373" fmla="*/ 67745 w 2101693"/>
              <a:gd name="connsiteY2-374" fmla="*/ 1181771 h 3159169"/>
              <a:gd name="connsiteX3-375" fmla="*/ 780215 w 2101693"/>
              <a:gd name="connsiteY3-376" fmla="*/ 244511 h 3159169"/>
              <a:gd name="connsiteX4-377" fmla="*/ 1942265 w 2101693"/>
              <a:gd name="connsiteY4-378" fmla="*/ 4481 h 3159169"/>
              <a:gd name="connsiteX5-379" fmla="*/ 1808915 w 2101693"/>
              <a:gd name="connsiteY5-380" fmla="*/ 385481 h 3159169"/>
              <a:gd name="connsiteX6-381" fmla="*/ 1881305 w 2101693"/>
              <a:gd name="connsiteY6-382" fmla="*/ 903641 h 3159169"/>
              <a:gd name="connsiteX7-383" fmla="*/ 2029895 w 2101693"/>
              <a:gd name="connsiteY7-384" fmla="*/ 2218091 h 3159169"/>
              <a:gd name="connsiteX8-385" fmla="*/ 856415 w 2101693"/>
              <a:gd name="connsiteY8-386" fmla="*/ 3159161 h 3159169"/>
              <a:gd name="connsiteX9-387" fmla="*/ 898326 w 2101693"/>
              <a:gd name="connsiteY9-388" fmla="*/ 2126650 h 3159169"/>
              <a:gd name="connsiteX10-389" fmla="*/ 1149785 w 2101693"/>
              <a:gd name="connsiteY10-390" fmla="*/ 1452281 h 3159169"/>
              <a:gd name="connsiteX11-391" fmla="*/ 829746 w 2101693"/>
              <a:gd name="connsiteY11-392" fmla="*/ 2019970 h 3159169"/>
              <a:gd name="connsiteX12-393" fmla="*/ 475415 w 2101693"/>
              <a:gd name="connsiteY12-394" fmla="*/ 3082961 h 3159169"/>
              <a:gd name="connsiteX0-395" fmla="*/ 479201 w 2105479"/>
              <a:gd name="connsiteY0-396" fmla="*/ 3080774 h 3156982"/>
              <a:gd name="connsiteX1-397" fmla="*/ 79151 w 2105479"/>
              <a:gd name="connsiteY1-398" fmla="*/ 2166374 h 3156982"/>
              <a:gd name="connsiteX2-399" fmla="*/ 71531 w 2105479"/>
              <a:gd name="connsiteY2-400" fmla="*/ 1179584 h 3156982"/>
              <a:gd name="connsiteX3-401" fmla="*/ 837341 w 2105479"/>
              <a:gd name="connsiteY3-402" fmla="*/ 272804 h 3156982"/>
              <a:gd name="connsiteX4-403" fmla="*/ 1946051 w 2105479"/>
              <a:gd name="connsiteY4-404" fmla="*/ 2294 h 3156982"/>
              <a:gd name="connsiteX5-405" fmla="*/ 1812701 w 2105479"/>
              <a:gd name="connsiteY5-406" fmla="*/ 383294 h 3156982"/>
              <a:gd name="connsiteX6-407" fmla="*/ 1885091 w 2105479"/>
              <a:gd name="connsiteY6-408" fmla="*/ 901454 h 3156982"/>
              <a:gd name="connsiteX7-409" fmla="*/ 2033681 w 2105479"/>
              <a:gd name="connsiteY7-410" fmla="*/ 2215904 h 3156982"/>
              <a:gd name="connsiteX8-411" fmla="*/ 860201 w 2105479"/>
              <a:gd name="connsiteY8-412" fmla="*/ 3156974 h 3156982"/>
              <a:gd name="connsiteX9-413" fmla="*/ 902112 w 2105479"/>
              <a:gd name="connsiteY9-414" fmla="*/ 2124463 h 3156982"/>
              <a:gd name="connsiteX10-415" fmla="*/ 1153571 w 2105479"/>
              <a:gd name="connsiteY10-416" fmla="*/ 1450094 h 3156982"/>
              <a:gd name="connsiteX11-417" fmla="*/ 833532 w 2105479"/>
              <a:gd name="connsiteY11-418" fmla="*/ 2017783 h 3156982"/>
              <a:gd name="connsiteX12-419" fmla="*/ 479201 w 2105479"/>
              <a:gd name="connsiteY12-420" fmla="*/ 3080774 h 3156982"/>
              <a:gd name="connsiteX0-421" fmla="*/ 479201 w 2105479"/>
              <a:gd name="connsiteY0-422" fmla="*/ 3080774 h 3156982"/>
              <a:gd name="connsiteX1-423" fmla="*/ 79151 w 2105479"/>
              <a:gd name="connsiteY1-424" fmla="*/ 2166374 h 3156982"/>
              <a:gd name="connsiteX2-425" fmla="*/ 71531 w 2105479"/>
              <a:gd name="connsiteY2-426" fmla="*/ 1179584 h 3156982"/>
              <a:gd name="connsiteX3-427" fmla="*/ 837341 w 2105479"/>
              <a:gd name="connsiteY3-428" fmla="*/ 272804 h 3156982"/>
              <a:gd name="connsiteX4-429" fmla="*/ 1946051 w 2105479"/>
              <a:gd name="connsiteY4-430" fmla="*/ 2294 h 3156982"/>
              <a:gd name="connsiteX5-431" fmla="*/ 1812701 w 2105479"/>
              <a:gd name="connsiteY5-432" fmla="*/ 383294 h 3156982"/>
              <a:gd name="connsiteX6-433" fmla="*/ 1885091 w 2105479"/>
              <a:gd name="connsiteY6-434" fmla="*/ 901454 h 3156982"/>
              <a:gd name="connsiteX7-435" fmla="*/ 2033681 w 2105479"/>
              <a:gd name="connsiteY7-436" fmla="*/ 2215904 h 3156982"/>
              <a:gd name="connsiteX8-437" fmla="*/ 860201 w 2105479"/>
              <a:gd name="connsiteY8-438" fmla="*/ 3156974 h 3156982"/>
              <a:gd name="connsiteX9-439" fmla="*/ 902112 w 2105479"/>
              <a:gd name="connsiteY9-440" fmla="*/ 2124463 h 3156982"/>
              <a:gd name="connsiteX10-441" fmla="*/ 1153571 w 2105479"/>
              <a:gd name="connsiteY10-442" fmla="*/ 1450094 h 3156982"/>
              <a:gd name="connsiteX11-443" fmla="*/ 833532 w 2105479"/>
              <a:gd name="connsiteY11-444" fmla="*/ 2017783 h 3156982"/>
              <a:gd name="connsiteX12-445" fmla="*/ 479201 w 2105479"/>
              <a:gd name="connsiteY12-446" fmla="*/ 3080774 h 3156982"/>
              <a:gd name="connsiteX0-447" fmla="*/ 479201 w 2087040"/>
              <a:gd name="connsiteY0-448" fmla="*/ 3078506 h 3154714"/>
              <a:gd name="connsiteX1-449" fmla="*/ 79151 w 2087040"/>
              <a:gd name="connsiteY1-450" fmla="*/ 2164106 h 3154714"/>
              <a:gd name="connsiteX2-451" fmla="*/ 71531 w 2087040"/>
              <a:gd name="connsiteY2-452" fmla="*/ 1177316 h 3154714"/>
              <a:gd name="connsiteX3-453" fmla="*/ 837341 w 2087040"/>
              <a:gd name="connsiteY3-454" fmla="*/ 270536 h 3154714"/>
              <a:gd name="connsiteX4-455" fmla="*/ 1946051 w 2087040"/>
              <a:gd name="connsiteY4-456" fmla="*/ 26 h 3154714"/>
              <a:gd name="connsiteX5-457" fmla="*/ 1866041 w 2087040"/>
              <a:gd name="connsiteY5-458" fmla="*/ 259106 h 3154714"/>
              <a:gd name="connsiteX6-459" fmla="*/ 1885091 w 2087040"/>
              <a:gd name="connsiteY6-460" fmla="*/ 899186 h 3154714"/>
              <a:gd name="connsiteX7-461" fmla="*/ 2033681 w 2087040"/>
              <a:gd name="connsiteY7-462" fmla="*/ 2213636 h 3154714"/>
              <a:gd name="connsiteX8-463" fmla="*/ 860201 w 2087040"/>
              <a:gd name="connsiteY8-464" fmla="*/ 3154706 h 3154714"/>
              <a:gd name="connsiteX9-465" fmla="*/ 902112 w 2087040"/>
              <a:gd name="connsiteY9-466" fmla="*/ 2122195 h 3154714"/>
              <a:gd name="connsiteX10-467" fmla="*/ 1153571 w 2087040"/>
              <a:gd name="connsiteY10-468" fmla="*/ 1447826 h 3154714"/>
              <a:gd name="connsiteX11-469" fmla="*/ 833532 w 2087040"/>
              <a:gd name="connsiteY11-470" fmla="*/ 2015515 h 3154714"/>
              <a:gd name="connsiteX12-471" fmla="*/ 479201 w 2087040"/>
              <a:gd name="connsiteY12-472" fmla="*/ 3078506 h 3154714"/>
              <a:gd name="connsiteX0-473" fmla="*/ 479201 w 2070867"/>
              <a:gd name="connsiteY0-474" fmla="*/ 3078501 h 3154709"/>
              <a:gd name="connsiteX1-475" fmla="*/ 79151 w 2070867"/>
              <a:gd name="connsiteY1-476" fmla="*/ 2164101 h 3154709"/>
              <a:gd name="connsiteX2-477" fmla="*/ 71531 w 2070867"/>
              <a:gd name="connsiteY2-478" fmla="*/ 1177311 h 3154709"/>
              <a:gd name="connsiteX3-479" fmla="*/ 837341 w 2070867"/>
              <a:gd name="connsiteY3-480" fmla="*/ 270531 h 3154709"/>
              <a:gd name="connsiteX4-481" fmla="*/ 1946051 w 2070867"/>
              <a:gd name="connsiteY4-482" fmla="*/ 21 h 3154709"/>
              <a:gd name="connsiteX5-483" fmla="*/ 1866041 w 2070867"/>
              <a:gd name="connsiteY5-484" fmla="*/ 259101 h 3154709"/>
              <a:gd name="connsiteX6-485" fmla="*/ 1786031 w 2070867"/>
              <a:gd name="connsiteY6-486" fmla="*/ 792501 h 3154709"/>
              <a:gd name="connsiteX7-487" fmla="*/ 2033681 w 2070867"/>
              <a:gd name="connsiteY7-488" fmla="*/ 2213631 h 3154709"/>
              <a:gd name="connsiteX8-489" fmla="*/ 860201 w 2070867"/>
              <a:gd name="connsiteY8-490" fmla="*/ 3154701 h 3154709"/>
              <a:gd name="connsiteX9-491" fmla="*/ 902112 w 2070867"/>
              <a:gd name="connsiteY9-492" fmla="*/ 2122190 h 3154709"/>
              <a:gd name="connsiteX10-493" fmla="*/ 1153571 w 2070867"/>
              <a:gd name="connsiteY10-494" fmla="*/ 1447821 h 3154709"/>
              <a:gd name="connsiteX11-495" fmla="*/ 833532 w 2070867"/>
              <a:gd name="connsiteY11-496" fmla="*/ 2015510 h 3154709"/>
              <a:gd name="connsiteX12-497" fmla="*/ 479201 w 2070867"/>
              <a:gd name="connsiteY12-498" fmla="*/ 3078501 h 3154709"/>
              <a:gd name="connsiteX0-499" fmla="*/ 479201 w 2099471"/>
              <a:gd name="connsiteY0-500" fmla="*/ 3078501 h 3154708"/>
              <a:gd name="connsiteX1-501" fmla="*/ 79151 w 2099471"/>
              <a:gd name="connsiteY1-502" fmla="*/ 2164101 h 3154708"/>
              <a:gd name="connsiteX2-503" fmla="*/ 71531 w 2099471"/>
              <a:gd name="connsiteY2-504" fmla="*/ 1177311 h 3154708"/>
              <a:gd name="connsiteX3-505" fmla="*/ 837341 w 2099471"/>
              <a:gd name="connsiteY3-506" fmla="*/ 270531 h 3154708"/>
              <a:gd name="connsiteX4-507" fmla="*/ 1946051 w 2099471"/>
              <a:gd name="connsiteY4-508" fmla="*/ 21 h 3154708"/>
              <a:gd name="connsiteX5-509" fmla="*/ 1866041 w 2099471"/>
              <a:gd name="connsiteY5-510" fmla="*/ 259101 h 3154708"/>
              <a:gd name="connsiteX6-511" fmla="*/ 1786031 w 2099471"/>
              <a:gd name="connsiteY6-512" fmla="*/ 792501 h 3154708"/>
              <a:gd name="connsiteX7-513" fmla="*/ 2064161 w 2099471"/>
              <a:gd name="connsiteY7-514" fmla="*/ 2106951 h 3154708"/>
              <a:gd name="connsiteX8-515" fmla="*/ 860201 w 2099471"/>
              <a:gd name="connsiteY8-516" fmla="*/ 3154701 h 3154708"/>
              <a:gd name="connsiteX9-517" fmla="*/ 902112 w 2099471"/>
              <a:gd name="connsiteY9-518" fmla="*/ 2122190 h 3154708"/>
              <a:gd name="connsiteX10-519" fmla="*/ 1153571 w 2099471"/>
              <a:gd name="connsiteY10-520" fmla="*/ 1447821 h 3154708"/>
              <a:gd name="connsiteX11-521" fmla="*/ 833532 w 2099471"/>
              <a:gd name="connsiteY11-522" fmla="*/ 2015510 h 3154708"/>
              <a:gd name="connsiteX12-523" fmla="*/ 479201 w 2099471"/>
              <a:gd name="connsiteY12-524" fmla="*/ 3078501 h 3154708"/>
              <a:gd name="connsiteX0-525" fmla="*/ 479201 w 2099471"/>
              <a:gd name="connsiteY0-526" fmla="*/ 3078501 h 3154708"/>
              <a:gd name="connsiteX1-527" fmla="*/ 79151 w 2099471"/>
              <a:gd name="connsiteY1-528" fmla="*/ 2164101 h 3154708"/>
              <a:gd name="connsiteX2-529" fmla="*/ 71531 w 2099471"/>
              <a:gd name="connsiteY2-530" fmla="*/ 1177311 h 3154708"/>
              <a:gd name="connsiteX3-531" fmla="*/ 837341 w 2099471"/>
              <a:gd name="connsiteY3-532" fmla="*/ 270531 h 3154708"/>
              <a:gd name="connsiteX4-533" fmla="*/ 1946051 w 2099471"/>
              <a:gd name="connsiteY4-534" fmla="*/ 21 h 3154708"/>
              <a:gd name="connsiteX5-535" fmla="*/ 1866041 w 2099471"/>
              <a:gd name="connsiteY5-536" fmla="*/ 259101 h 3154708"/>
              <a:gd name="connsiteX6-537" fmla="*/ 1786031 w 2099471"/>
              <a:gd name="connsiteY6-538" fmla="*/ 792501 h 3154708"/>
              <a:gd name="connsiteX7-539" fmla="*/ 2064161 w 2099471"/>
              <a:gd name="connsiteY7-540" fmla="*/ 2106951 h 3154708"/>
              <a:gd name="connsiteX8-541" fmla="*/ 860201 w 2099471"/>
              <a:gd name="connsiteY8-542" fmla="*/ 3154701 h 3154708"/>
              <a:gd name="connsiteX9-543" fmla="*/ 902112 w 2099471"/>
              <a:gd name="connsiteY9-544" fmla="*/ 2122190 h 3154708"/>
              <a:gd name="connsiteX10-545" fmla="*/ 1107851 w 2099471"/>
              <a:gd name="connsiteY10-546" fmla="*/ 1257321 h 3154708"/>
              <a:gd name="connsiteX11-547" fmla="*/ 833532 w 2099471"/>
              <a:gd name="connsiteY11-548" fmla="*/ 2015510 h 3154708"/>
              <a:gd name="connsiteX12-549" fmla="*/ 479201 w 2099471"/>
              <a:gd name="connsiteY12-550" fmla="*/ 3078501 h 3154708"/>
              <a:gd name="connsiteX0-551" fmla="*/ 479201 w 2099471"/>
              <a:gd name="connsiteY0-552" fmla="*/ 3078501 h 3154708"/>
              <a:gd name="connsiteX1-553" fmla="*/ 79151 w 2099471"/>
              <a:gd name="connsiteY1-554" fmla="*/ 2164101 h 3154708"/>
              <a:gd name="connsiteX2-555" fmla="*/ 71531 w 2099471"/>
              <a:gd name="connsiteY2-556" fmla="*/ 1177311 h 3154708"/>
              <a:gd name="connsiteX3-557" fmla="*/ 837341 w 2099471"/>
              <a:gd name="connsiteY3-558" fmla="*/ 270531 h 3154708"/>
              <a:gd name="connsiteX4-559" fmla="*/ 1946051 w 2099471"/>
              <a:gd name="connsiteY4-560" fmla="*/ 21 h 3154708"/>
              <a:gd name="connsiteX5-561" fmla="*/ 1866041 w 2099471"/>
              <a:gd name="connsiteY5-562" fmla="*/ 259101 h 3154708"/>
              <a:gd name="connsiteX6-563" fmla="*/ 1786031 w 2099471"/>
              <a:gd name="connsiteY6-564" fmla="*/ 792501 h 3154708"/>
              <a:gd name="connsiteX7-565" fmla="*/ 2064161 w 2099471"/>
              <a:gd name="connsiteY7-566" fmla="*/ 2106951 h 3154708"/>
              <a:gd name="connsiteX8-567" fmla="*/ 860201 w 2099471"/>
              <a:gd name="connsiteY8-568" fmla="*/ 3154701 h 3154708"/>
              <a:gd name="connsiteX9-569" fmla="*/ 902112 w 2099471"/>
              <a:gd name="connsiteY9-570" fmla="*/ 2122190 h 3154708"/>
              <a:gd name="connsiteX10-571" fmla="*/ 1107851 w 2099471"/>
              <a:gd name="connsiteY10-572" fmla="*/ 1257321 h 3154708"/>
              <a:gd name="connsiteX11-573" fmla="*/ 803052 w 2099471"/>
              <a:gd name="connsiteY11-574" fmla="*/ 1939310 h 3154708"/>
              <a:gd name="connsiteX12-575" fmla="*/ 479201 w 2099471"/>
              <a:gd name="connsiteY12-576" fmla="*/ 3078501 h 3154708"/>
              <a:gd name="connsiteX0-577" fmla="*/ 479201 w 2099471"/>
              <a:gd name="connsiteY0-578" fmla="*/ 3078501 h 3154708"/>
              <a:gd name="connsiteX1-579" fmla="*/ 79151 w 2099471"/>
              <a:gd name="connsiteY1-580" fmla="*/ 2164101 h 3154708"/>
              <a:gd name="connsiteX2-581" fmla="*/ 71531 w 2099471"/>
              <a:gd name="connsiteY2-582" fmla="*/ 1177311 h 3154708"/>
              <a:gd name="connsiteX3-583" fmla="*/ 837341 w 2099471"/>
              <a:gd name="connsiteY3-584" fmla="*/ 270531 h 3154708"/>
              <a:gd name="connsiteX4-585" fmla="*/ 1946051 w 2099471"/>
              <a:gd name="connsiteY4-586" fmla="*/ 21 h 3154708"/>
              <a:gd name="connsiteX5-587" fmla="*/ 1866041 w 2099471"/>
              <a:gd name="connsiteY5-588" fmla="*/ 259101 h 3154708"/>
              <a:gd name="connsiteX6-589" fmla="*/ 1786031 w 2099471"/>
              <a:gd name="connsiteY6-590" fmla="*/ 792501 h 3154708"/>
              <a:gd name="connsiteX7-591" fmla="*/ 2064161 w 2099471"/>
              <a:gd name="connsiteY7-592" fmla="*/ 2106951 h 3154708"/>
              <a:gd name="connsiteX8-593" fmla="*/ 860201 w 2099471"/>
              <a:gd name="connsiteY8-594" fmla="*/ 3154701 h 3154708"/>
              <a:gd name="connsiteX9-595" fmla="*/ 856392 w 2099471"/>
              <a:gd name="connsiteY9-596" fmla="*/ 2045990 h 3154708"/>
              <a:gd name="connsiteX10-597" fmla="*/ 1107851 w 2099471"/>
              <a:gd name="connsiteY10-598" fmla="*/ 1257321 h 3154708"/>
              <a:gd name="connsiteX11-599" fmla="*/ 803052 w 2099471"/>
              <a:gd name="connsiteY11-600" fmla="*/ 1939310 h 3154708"/>
              <a:gd name="connsiteX12-601" fmla="*/ 479201 w 2099471"/>
              <a:gd name="connsiteY12-602" fmla="*/ 3078501 h 3154708"/>
              <a:gd name="connsiteX0-603" fmla="*/ 479201 w 2099471"/>
              <a:gd name="connsiteY0-604" fmla="*/ 3078501 h 3154708"/>
              <a:gd name="connsiteX1-605" fmla="*/ 79151 w 2099471"/>
              <a:gd name="connsiteY1-606" fmla="*/ 2164101 h 3154708"/>
              <a:gd name="connsiteX2-607" fmla="*/ 71531 w 2099471"/>
              <a:gd name="connsiteY2-608" fmla="*/ 1177311 h 3154708"/>
              <a:gd name="connsiteX3-609" fmla="*/ 837341 w 2099471"/>
              <a:gd name="connsiteY3-610" fmla="*/ 270531 h 3154708"/>
              <a:gd name="connsiteX4-611" fmla="*/ 1946051 w 2099471"/>
              <a:gd name="connsiteY4-612" fmla="*/ 21 h 3154708"/>
              <a:gd name="connsiteX5-613" fmla="*/ 1866041 w 2099471"/>
              <a:gd name="connsiteY5-614" fmla="*/ 259101 h 3154708"/>
              <a:gd name="connsiteX6-615" fmla="*/ 1786031 w 2099471"/>
              <a:gd name="connsiteY6-616" fmla="*/ 792501 h 3154708"/>
              <a:gd name="connsiteX7-617" fmla="*/ 2064161 w 2099471"/>
              <a:gd name="connsiteY7-618" fmla="*/ 2106951 h 3154708"/>
              <a:gd name="connsiteX8-619" fmla="*/ 860201 w 2099471"/>
              <a:gd name="connsiteY8-620" fmla="*/ 3154701 h 3154708"/>
              <a:gd name="connsiteX9-621" fmla="*/ 856392 w 2099471"/>
              <a:gd name="connsiteY9-622" fmla="*/ 2045990 h 3154708"/>
              <a:gd name="connsiteX10-623" fmla="*/ 1115471 w 2099471"/>
              <a:gd name="connsiteY10-624" fmla="*/ 1257321 h 3154708"/>
              <a:gd name="connsiteX11-625" fmla="*/ 803052 w 2099471"/>
              <a:gd name="connsiteY11-626" fmla="*/ 1939310 h 3154708"/>
              <a:gd name="connsiteX12-627" fmla="*/ 479201 w 2099471"/>
              <a:gd name="connsiteY12-628" fmla="*/ 3078501 h 3154708"/>
              <a:gd name="connsiteX0-629" fmla="*/ 481373 w 2101643"/>
              <a:gd name="connsiteY0-630" fmla="*/ 3078951 h 3155158"/>
              <a:gd name="connsiteX1-631" fmla="*/ 81323 w 2101643"/>
              <a:gd name="connsiteY1-632" fmla="*/ 2164551 h 3155158"/>
              <a:gd name="connsiteX2-633" fmla="*/ 73703 w 2101643"/>
              <a:gd name="connsiteY2-634" fmla="*/ 1177761 h 3155158"/>
              <a:gd name="connsiteX3-635" fmla="*/ 869993 w 2101643"/>
              <a:gd name="connsiteY3-636" fmla="*/ 316701 h 3155158"/>
              <a:gd name="connsiteX4-637" fmla="*/ 1948223 w 2101643"/>
              <a:gd name="connsiteY4-638" fmla="*/ 471 h 3155158"/>
              <a:gd name="connsiteX5-639" fmla="*/ 1868213 w 2101643"/>
              <a:gd name="connsiteY5-640" fmla="*/ 259551 h 3155158"/>
              <a:gd name="connsiteX6-641" fmla="*/ 1788203 w 2101643"/>
              <a:gd name="connsiteY6-642" fmla="*/ 792951 h 3155158"/>
              <a:gd name="connsiteX7-643" fmla="*/ 2066333 w 2101643"/>
              <a:gd name="connsiteY7-644" fmla="*/ 2107401 h 3155158"/>
              <a:gd name="connsiteX8-645" fmla="*/ 862373 w 2101643"/>
              <a:gd name="connsiteY8-646" fmla="*/ 3155151 h 3155158"/>
              <a:gd name="connsiteX9-647" fmla="*/ 858564 w 2101643"/>
              <a:gd name="connsiteY9-648" fmla="*/ 2046440 h 3155158"/>
              <a:gd name="connsiteX10-649" fmla="*/ 1117643 w 2101643"/>
              <a:gd name="connsiteY10-650" fmla="*/ 1257771 h 3155158"/>
              <a:gd name="connsiteX11-651" fmla="*/ 805224 w 2101643"/>
              <a:gd name="connsiteY11-652" fmla="*/ 1939760 h 3155158"/>
              <a:gd name="connsiteX12-653" fmla="*/ 481373 w 2101643"/>
              <a:gd name="connsiteY12-654" fmla="*/ 3078951 h 3155158"/>
              <a:gd name="connsiteX0-655" fmla="*/ 513416 w 2133686"/>
              <a:gd name="connsiteY0-656" fmla="*/ 3078951 h 3155158"/>
              <a:gd name="connsiteX1-657" fmla="*/ 52406 w 2133686"/>
              <a:gd name="connsiteY1-658" fmla="*/ 2248371 h 3155158"/>
              <a:gd name="connsiteX2-659" fmla="*/ 105746 w 2133686"/>
              <a:gd name="connsiteY2-660" fmla="*/ 1177761 h 3155158"/>
              <a:gd name="connsiteX3-661" fmla="*/ 902036 w 2133686"/>
              <a:gd name="connsiteY3-662" fmla="*/ 316701 h 3155158"/>
              <a:gd name="connsiteX4-663" fmla="*/ 1980266 w 2133686"/>
              <a:gd name="connsiteY4-664" fmla="*/ 471 h 3155158"/>
              <a:gd name="connsiteX5-665" fmla="*/ 1900256 w 2133686"/>
              <a:gd name="connsiteY5-666" fmla="*/ 259551 h 3155158"/>
              <a:gd name="connsiteX6-667" fmla="*/ 1820246 w 2133686"/>
              <a:gd name="connsiteY6-668" fmla="*/ 792951 h 3155158"/>
              <a:gd name="connsiteX7-669" fmla="*/ 2098376 w 2133686"/>
              <a:gd name="connsiteY7-670" fmla="*/ 2107401 h 3155158"/>
              <a:gd name="connsiteX8-671" fmla="*/ 894416 w 2133686"/>
              <a:gd name="connsiteY8-672" fmla="*/ 3155151 h 3155158"/>
              <a:gd name="connsiteX9-673" fmla="*/ 890607 w 2133686"/>
              <a:gd name="connsiteY9-674" fmla="*/ 2046440 h 3155158"/>
              <a:gd name="connsiteX10-675" fmla="*/ 1149686 w 2133686"/>
              <a:gd name="connsiteY10-676" fmla="*/ 1257771 h 3155158"/>
              <a:gd name="connsiteX11-677" fmla="*/ 837267 w 2133686"/>
              <a:gd name="connsiteY11-678" fmla="*/ 1939760 h 3155158"/>
              <a:gd name="connsiteX12-679" fmla="*/ 513416 w 2133686"/>
              <a:gd name="connsiteY12-680" fmla="*/ 3078951 h 3155158"/>
              <a:gd name="connsiteX0-681" fmla="*/ 513416 w 2133686"/>
              <a:gd name="connsiteY0-682" fmla="*/ 3078951 h 3155158"/>
              <a:gd name="connsiteX1-683" fmla="*/ 52406 w 2133686"/>
              <a:gd name="connsiteY1-684" fmla="*/ 2248371 h 3155158"/>
              <a:gd name="connsiteX2-685" fmla="*/ 105746 w 2133686"/>
              <a:gd name="connsiteY2-686" fmla="*/ 1177761 h 3155158"/>
              <a:gd name="connsiteX3-687" fmla="*/ 902036 w 2133686"/>
              <a:gd name="connsiteY3-688" fmla="*/ 316701 h 3155158"/>
              <a:gd name="connsiteX4-689" fmla="*/ 1980266 w 2133686"/>
              <a:gd name="connsiteY4-690" fmla="*/ 471 h 3155158"/>
              <a:gd name="connsiteX5-691" fmla="*/ 1900256 w 2133686"/>
              <a:gd name="connsiteY5-692" fmla="*/ 259551 h 3155158"/>
              <a:gd name="connsiteX6-693" fmla="*/ 1820246 w 2133686"/>
              <a:gd name="connsiteY6-694" fmla="*/ 792951 h 3155158"/>
              <a:gd name="connsiteX7-695" fmla="*/ 2098376 w 2133686"/>
              <a:gd name="connsiteY7-696" fmla="*/ 2107401 h 3155158"/>
              <a:gd name="connsiteX8-697" fmla="*/ 894416 w 2133686"/>
              <a:gd name="connsiteY8-698" fmla="*/ 3155151 h 3155158"/>
              <a:gd name="connsiteX9-699" fmla="*/ 890607 w 2133686"/>
              <a:gd name="connsiteY9-700" fmla="*/ 2046440 h 3155158"/>
              <a:gd name="connsiteX10-701" fmla="*/ 1126826 w 2133686"/>
              <a:gd name="connsiteY10-702" fmla="*/ 1204431 h 3155158"/>
              <a:gd name="connsiteX11-703" fmla="*/ 837267 w 2133686"/>
              <a:gd name="connsiteY11-704" fmla="*/ 1939760 h 3155158"/>
              <a:gd name="connsiteX12-705" fmla="*/ 513416 w 2133686"/>
              <a:gd name="connsiteY12-706" fmla="*/ 3078951 h 3155158"/>
              <a:gd name="connsiteX0-707" fmla="*/ 513416 w 2133686"/>
              <a:gd name="connsiteY0-708" fmla="*/ 3078951 h 3155158"/>
              <a:gd name="connsiteX1-709" fmla="*/ 52406 w 2133686"/>
              <a:gd name="connsiteY1-710" fmla="*/ 2248371 h 3155158"/>
              <a:gd name="connsiteX2-711" fmla="*/ 105746 w 2133686"/>
              <a:gd name="connsiteY2-712" fmla="*/ 1177761 h 3155158"/>
              <a:gd name="connsiteX3-713" fmla="*/ 902036 w 2133686"/>
              <a:gd name="connsiteY3-714" fmla="*/ 316701 h 3155158"/>
              <a:gd name="connsiteX4-715" fmla="*/ 1980266 w 2133686"/>
              <a:gd name="connsiteY4-716" fmla="*/ 471 h 3155158"/>
              <a:gd name="connsiteX5-717" fmla="*/ 1900256 w 2133686"/>
              <a:gd name="connsiteY5-718" fmla="*/ 259551 h 3155158"/>
              <a:gd name="connsiteX6-719" fmla="*/ 1820246 w 2133686"/>
              <a:gd name="connsiteY6-720" fmla="*/ 792951 h 3155158"/>
              <a:gd name="connsiteX7-721" fmla="*/ 2098376 w 2133686"/>
              <a:gd name="connsiteY7-722" fmla="*/ 2107401 h 3155158"/>
              <a:gd name="connsiteX8-723" fmla="*/ 894416 w 2133686"/>
              <a:gd name="connsiteY8-724" fmla="*/ 3155151 h 3155158"/>
              <a:gd name="connsiteX9-725" fmla="*/ 890607 w 2133686"/>
              <a:gd name="connsiteY9-726" fmla="*/ 2046440 h 3155158"/>
              <a:gd name="connsiteX10-727" fmla="*/ 1126826 w 2133686"/>
              <a:gd name="connsiteY10-728" fmla="*/ 1204431 h 3155158"/>
              <a:gd name="connsiteX11-729" fmla="*/ 829647 w 2133686"/>
              <a:gd name="connsiteY11-730" fmla="*/ 1688300 h 3155158"/>
              <a:gd name="connsiteX12-731" fmla="*/ 513416 w 2133686"/>
              <a:gd name="connsiteY12-732" fmla="*/ 3078951 h 3155158"/>
              <a:gd name="connsiteX0-733" fmla="*/ 513416 w 2133686"/>
              <a:gd name="connsiteY0-734" fmla="*/ 3078951 h 3155158"/>
              <a:gd name="connsiteX1-735" fmla="*/ 52406 w 2133686"/>
              <a:gd name="connsiteY1-736" fmla="*/ 2248371 h 3155158"/>
              <a:gd name="connsiteX2-737" fmla="*/ 105746 w 2133686"/>
              <a:gd name="connsiteY2-738" fmla="*/ 1177761 h 3155158"/>
              <a:gd name="connsiteX3-739" fmla="*/ 902036 w 2133686"/>
              <a:gd name="connsiteY3-740" fmla="*/ 316701 h 3155158"/>
              <a:gd name="connsiteX4-741" fmla="*/ 1980266 w 2133686"/>
              <a:gd name="connsiteY4-742" fmla="*/ 471 h 3155158"/>
              <a:gd name="connsiteX5-743" fmla="*/ 1900256 w 2133686"/>
              <a:gd name="connsiteY5-744" fmla="*/ 259551 h 3155158"/>
              <a:gd name="connsiteX6-745" fmla="*/ 1820246 w 2133686"/>
              <a:gd name="connsiteY6-746" fmla="*/ 792951 h 3155158"/>
              <a:gd name="connsiteX7-747" fmla="*/ 2098376 w 2133686"/>
              <a:gd name="connsiteY7-748" fmla="*/ 2107401 h 3155158"/>
              <a:gd name="connsiteX8-749" fmla="*/ 894416 w 2133686"/>
              <a:gd name="connsiteY8-750" fmla="*/ 3155151 h 3155158"/>
              <a:gd name="connsiteX9-751" fmla="*/ 898227 w 2133686"/>
              <a:gd name="connsiteY9-752" fmla="*/ 1794980 h 3155158"/>
              <a:gd name="connsiteX10-753" fmla="*/ 1126826 w 2133686"/>
              <a:gd name="connsiteY10-754" fmla="*/ 1204431 h 3155158"/>
              <a:gd name="connsiteX11-755" fmla="*/ 829647 w 2133686"/>
              <a:gd name="connsiteY11-756" fmla="*/ 1688300 h 3155158"/>
              <a:gd name="connsiteX12-757" fmla="*/ 513416 w 2133686"/>
              <a:gd name="connsiteY12-758" fmla="*/ 3078951 h 3155158"/>
              <a:gd name="connsiteX0-759" fmla="*/ 513416 w 2041988"/>
              <a:gd name="connsiteY0-760" fmla="*/ 3078951 h 3155158"/>
              <a:gd name="connsiteX1-761" fmla="*/ 52406 w 2041988"/>
              <a:gd name="connsiteY1-762" fmla="*/ 2248371 h 3155158"/>
              <a:gd name="connsiteX2-763" fmla="*/ 105746 w 2041988"/>
              <a:gd name="connsiteY2-764" fmla="*/ 1177761 h 3155158"/>
              <a:gd name="connsiteX3-765" fmla="*/ 902036 w 2041988"/>
              <a:gd name="connsiteY3-766" fmla="*/ 316701 h 3155158"/>
              <a:gd name="connsiteX4-767" fmla="*/ 1980266 w 2041988"/>
              <a:gd name="connsiteY4-768" fmla="*/ 471 h 3155158"/>
              <a:gd name="connsiteX5-769" fmla="*/ 1900256 w 2041988"/>
              <a:gd name="connsiteY5-770" fmla="*/ 259551 h 3155158"/>
              <a:gd name="connsiteX6-771" fmla="*/ 1820246 w 2041988"/>
              <a:gd name="connsiteY6-772" fmla="*/ 792951 h 3155158"/>
              <a:gd name="connsiteX7-773" fmla="*/ 1945976 w 2041988"/>
              <a:gd name="connsiteY7-774" fmla="*/ 2145501 h 3155158"/>
              <a:gd name="connsiteX8-775" fmla="*/ 894416 w 2041988"/>
              <a:gd name="connsiteY8-776" fmla="*/ 3155151 h 3155158"/>
              <a:gd name="connsiteX9-777" fmla="*/ 898227 w 2041988"/>
              <a:gd name="connsiteY9-778" fmla="*/ 1794980 h 3155158"/>
              <a:gd name="connsiteX10-779" fmla="*/ 1126826 w 2041988"/>
              <a:gd name="connsiteY10-780" fmla="*/ 1204431 h 3155158"/>
              <a:gd name="connsiteX11-781" fmla="*/ 829647 w 2041988"/>
              <a:gd name="connsiteY11-782" fmla="*/ 1688300 h 3155158"/>
              <a:gd name="connsiteX12-783" fmla="*/ 513416 w 2041988"/>
              <a:gd name="connsiteY12-784" fmla="*/ 3078951 h 31551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133" y="connsiteY11-134"/>
              </a:cxn>
              <a:cxn ang="0">
                <a:pos x="connsiteX12-159" y="connsiteY12-160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6"/>
          <p:cNvSpPr/>
          <p:nvPr/>
        </p:nvSpPr>
        <p:spPr>
          <a:xfrm rot="5400000" flipH="1" flipV="1">
            <a:off x="1746250" y="2773045"/>
            <a:ext cx="494665" cy="525780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-1" fmla="*/ 470373 w 2363198"/>
              <a:gd name="connsiteY0-2" fmla="*/ 3125023 h 3206178"/>
              <a:gd name="connsiteX1-3" fmla="*/ 70323 w 2363198"/>
              <a:gd name="connsiteY1-4" fmla="*/ 2210623 h 3206178"/>
              <a:gd name="connsiteX2-5" fmla="*/ 70323 w 2363198"/>
              <a:gd name="connsiteY2-6" fmla="*/ 1353373 h 3206178"/>
              <a:gd name="connsiteX3-7" fmla="*/ 775173 w 2363198"/>
              <a:gd name="connsiteY3-8" fmla="*/ 286573 h 3206178"/>
              <a:gd name="connsiteX4-9" fmla="*/ 1784823 w 2363198"/>
              <a:gd name="connsiteY4-10" fmla="*/ 823 h 3206178"/>
              <a:gd name="connsiteX5-11" fmla="*/ 1632423 w 2363198"/>
              <a:gd name="connsiteY5-12" fmla="*/ 229423 h 3206178"/>
              <a:gd name="connsiteX6-13" fmla="*/ 1784823 w 2363198"/>
              <a:gd name="connsiteY6-14" fmla="*/ 991423 h 3206178"/>
              <a:gd name="connsiteX7-15" fmla="*/ 2337273 w 2363198"/>
              <a:gd name="connsiteY7-16" fmla="*/ 2153473 h 3206178"/>
              <a:gd name="connsiteX8-17" fmla="*/ 851373 w 2363198"/>
              <a:gd name="connsiteY8-18" fmla="*/ 3201223 h 3206178"/>
              <a:gd name="connsiteX9-19" fmla="*/ 1213323 w 2363198"/>
              <a:gd name="connsiteY9-20" fmla="*/ 1715323 h 3206178"/>
              <a:gd name="connsiteX10-21" fmla="*/ 470373 w 2363198"/>
              <a:gd name="connsiteY10-22" fmla="*/ 3125023 h 3206178"/>
              <a:gd name="connsiteX0-23" fmla="*/ 470373 w 2362867"/>
              <a:gd name="connsiteY0-24" fmla="*/ 3124313 h 3205468"/>
              <a:gd name="connsiteX1-25" fmla="*/ 70323 w 2362867"/>
              <a:gd name="connsiteY1-26" fmla="*/ 2209913 h 3205468"/>
              <a:gd name="connsiteX2-27" fmla="*/ 70323 w 2362867"/>
              <a:gd name="connsiteY2-28" fmla="*/ 1352663 h 3205468"/>
              <a:gd name="connsiteX3-29" fmla="*/ 775173 w 2362867"/>
              <a:gd name="connsiteY3-30" fmla="*/ 285863 h 3205468"/>
              <a:gd name="connsiteX4-31" fmla="*/ 1784823 w 2362867"/>
              <a:gd name="connsiteY4-32" fmla="*/ 113 h 3205468"/>
              <a:gd name="connsiteX5-33" fmla="*/ 1689573 w 2362867"/>
              <a:gd name="connsiteY5-34" fmla="*/ 304913 h 3205468"/>
              <a:gd name="connsiteX6-35" fmla="*/ 1784823 w 2362867"/>
              <a:gd name="connsiteY6-36" fmla="*/ 990713 h 3205468"/>
              <a:gd name="connsiteX7-37" fmla="*/ 2337273 w 2362867"/>
              <a:gd name="connsiteY7-38" fmla="*/ 2152763 h 3205468"/>
              <a:gd name="connsiteX8-39" fmla="*/ 851373 w 2362867"/>
              <a:gd name="connsiteY8-40" fmla="*/ 3200513 h 3205468"/>
              <a:gd name="connsiteX9-41" fmla="*/ 1213323 w 2362867"/>
              <a:gd name="connsiteY9-42" fmla="*/ 1714613 h 3205468"/>
              <a:gd name="connsiteX10-43" fmla="*/ 470373 w 2362867"/>
              <a:gd name="connsiteY10-44" fmla="*/ 3124313 h 3205468"/>
              <a:gd name="connsiteX0-45" fmla="*/ 475415 w 2367909"/>
              <a:gd name="connsiteY0-46" fmla="*/ 3124286 h 3205441"/>
              <a:gd name="connsiteX1-47" fmla="*/ 75365 w 2367909"/>
              <a:gd name="connsiteY1-48" fmla="*/ 2209886 h 3205441"/>
              <a:gd name="connsiteX2-49" fmla="*/ 67745 w 2367909"/>
              <a:gd name="connsiteY2-50" fmla="*/ 1223096 h 3205441"/>
              <a:gd name="connsiteX3-51" fmla="*/ 780215 w 2367909"/>
              <a:gd name="connsiteY3-52" fmla="*/ 285836 h 3205441"/>
              <a:gd name="connsiteX4-53" fmla="*/ 1789865 w 2367909"/>
              <a:gd name="connsiteY4-54" fmla="*/ 86 h 3205441"/>
              <a:gd name="connsiteX5-55" fmla="*/ 1694615 w 2367909"/>
              <a:gd name="connsiteY5-56" fmla="*/ 304886 h 3205441"/>
              <a:gd name="connsiteX6-57" fmla="*/ 1789865 w 2367909"/>
              <a:gd name="connsiteY6-58" fmla="*/ 990686 h 3205441"/>
              <a:gd name="connsiteX7-59" fmla="*/ 2342315 w 2367909"/>
              <a:gd name="connsiteY7-60" fmla="*/ 2152736 h 3205441"/>
              <a:gd name="connsiteX8-61" fmla="*/ 856415 w 2367909"/>
              <a:gd name="connsiteY8-62" fmla="*/ 3200486 h 3205441"/>
              <a:gd name="connsiteX9-63" fmla="*/ 1218365 w 2367909"/>
              <a:gd name="connsiteY9-64" fmla="*/ 1714586 h 3205441"/>
              <a:gd name="connsiteX10-65" fmla="*/ 475415 w 2367909"/>
              <a:gd name="connsiteY10-66" fmla="*/ 3124286 h 3205441"/>
              <a:gd name="connsiteX0-67" fmla="*/ 475415 w 2367909"/>
              <a:gd name="connsiteY0-68" fmla="*/ 3124286 h 3205441"/>
              <a:gd name="connsiteX1-69" fmla="*/ 75365 w 2367909"/>
              <a:gd name="connsiteY1-70" fmla="*/ 2209886 h 3205441"/>
              <a:gd name="connsiteX2-71" fmla="*/ 67745 w 2367909"/>
              <a:gd name="connsiteY2-72" fmla="*/ 1223096 h 3205441"/>
              <a:gd name="connsiteX3-73" fmla="*/ 780215 w 2367909"/>
              <a:gd name="connsiteY3-74" fmla="*/ 285836 h 3205441"/>
              <a:gd name="connsiteX4-75" fmla="*/ 1789865 w 2367909"/>
              <a:gd name="connsiteY4-76" fmla="*/ 86 h 3205441"/>
              <a:gd name="connsiteX5-77" fmla="*/ 1694615 w 2367909"/>
              <a:gd name="connsiteY5-78" fmla="*/ 304886 h 3205441"/>
              <a:gd name="connsiteX6-79" fmla="*/ 1789865 w 2367909"/>
              <a:gd name="connsiteY6-80" fmla="*/ 990686 h 3205441"/>
              <a:gd name="connsiteX7-81" fmla="*/ 2342315 w 2367909"/>
              <a:gd name="connsiteY7-82" fmla="*/ 2152736 h 3205441"/>
              <a:gd name="connsiteX8-83" fmla="*/ 856415 w 2367909"/>
              <a:gd name="connsiteY8-84" fmla="*/ 3200486 h 3205441"/>
              <a:gd name="connsiteX9-85" fmla="*/ 1149785 w 2367909"/>
              <a:gd name="connsiteY9-86" fmla="*/ 1493606 h 3205441"/>
              <a:gd name="connsiteX10-87" fmla="*/ 475415 w 2367909"/>
              <a:gd name="connsiteY10-88" fmla="*/ 3124286 h 3205441"/>
              <a:gd name="connsiteX0-89" fmla="*/ 475415 w 2367909"/>
              <a:gd name="connsiteY0-90" fmla="*/ 3124286 h 3205441"/>
              <a:gd name="connsiteX1-91" fmla="*/ 75365 w 2367909"/>
              <a:gd name="connsiteY1-92" fmla="*/ 2209886 h 3205441"/>
              <a:gd name="connsiteX2-93" fmla="*/ 67745 w 2367909"/>
              <a:gd name="connsiteY2-94" fmla="*/ 1223096 h 3205441"/>
              <a:gd name="connsiteX3-95" fmla="*/ 780215 w 2367909"/>
              <a:gd name="connsiteY3-96" fmla="*/ 285836 h 3205441"/>
              <a:gd name="connsiteX4-97" fmla="*/ 1789865 w 2367909"/>
              <a:gd name="connsiteY4-98" fmla="*/ 86 h 3205441"/>
              <a:gd name="connsiteX5-99" fmla="*/ 1694615 w 2367909"/>
              <a:gd name="connsiteY5-100" fmla="*/ 304886 h 3205441"/>
              <a:gd name="connsiteX6-101" fmla="*/ 1789865 w 2367909"/>
              <a:gd name="connsiteY6-102" fmla="*/ 990686 h 3205441"/>
              <a:gd name="connsiteX7-103" fmla="*/ 2342315 w 2367909"/>
              <a:gd name="connsiteY7-104" fmla="*/ 2152736 h 3205441"/>
              <a:gd name="connsiteX8-105" fmla="*/ 856415 w 2367909"/>
              <a:gd name="connsiteY8-106" fmla="*/ 3200486 h 3205441"/>
              <a:gd name="connsiteX9-107" fmla="*/ 1149785 w 2367909"/>
              <a:gd name="connsiteY9-108" fmla="*/ 1493606 h 3205441"/>
              <a:gd name="connsiteX10-109" fmla="*/ 829746 w 2367909"/>
              <a:gd name="connsiteY10-110" fmla="*/ 2061295 h 3205441"/>
              <a:gd name="connsiteX11" fmla="*/ 475415 w 2367909"/>
              <a:gd name="connsiteY11" fmla="*/ 3124286 h 3205441"/>
              <a:gd name="connsiteX0-111" fmla="*/ 475415 w 2367909"/>
              <a:gd name="connsiteY0-112" fmla="*/ 3124286 h 3200493"/>
              <a:gd name="connsiteX1-113" fmla="*/ 75365 w 2367909"/>
              <a:gd name="connsiteY1-114" fmla="*/ 2209886 h 3200493"/>
              <a:gd name="connsiteX2-115" fmla="*/ 67745 w 2367909"/>
              <a:gd name="connsiteY2-116" fmla="*/ 1223096 h 3200493"/>
              <a:gd name="connsiteX3-117" fmla="*/ 780215 w 2367909"/>
              <a:gd name="connsiteY3-118" fmla="*/ 285836 h 3200493"/>
              <a:gd name="connsiteX4-119" fmla="*/ 1789865 w 2367909"/>
              <a:gd name="connsiteY4-120" fmla="*/ 86 h 3200493"/>
              <a:gd name="connsiteX5-121" fmla="*/ 1694615 w 2367909"/>
              <a:gd name="connsiteY5-122" fmla="*/ 304886 h 3200493"/>
              <a:gd name="connsiteX6-123" fmla="*/ 1789865 w 2367909"/>
              <a:gd name="connsiteY6-124" fmla="*/ 990686 h 3200493"/>
              <a:gd name="connsiteX7-125" fmla="*/ 2342315 w 2367909"/>
              <a:gd name="connsiteY7-126" fmla="*/ 2152736 h 3200493"/>
              <a:gd name="connsiteX8-127" fmla="*/ 856415 w 2367909"/>
              <a:gd name="connsiteY8-128" fmla="*/ 3200486 h 3200493"/>
              <a:gd name="connsiteX9-129" fmla="*/ 898326 w 2367909"/>
              <a:gd name="connsiteY9-130" fmla="*/ 2167975 h 3200493"/>
              <a:gd name="connsiteX10-131" fmla="*/ 1149785 w 2367909"/>
              <a:gd name="connsiteY10-132" fmla="*/ 1493606 h 3200493"/>
              <a:gd name="connsiteX11-133" fmla="*/ 829746 w 2367909"/>
              <a:gd name="connsiteY11-134" fmla="*/ 2061295 h 3200493"/>
              <a:gd name="connsiteX12" fmla="*/ 475415 w 2367909"/>
              <a:gd name="connsiteY12" fmla="*/ 3124286 h 3200493"/>
              <a:gd name="connsiteX0-135" fmla="*/ 475415 w 2070319"/>
              <a:gd name="connsiteY0-136" fmla="*/ 3124286 h 3200494"/>
              <a:gd name="connsiteX1-137" fmla="*/ 75365 w 2070319"/>
              <a:gd name="connsiteY1-138" fmla="*/ 2209886 h 3200494"/>
              <a:gd name="connsiteX2-139" fmla="*/ 67745 w 2070319"/>
              <a:gd name="connsiteY2-140" fmla="*/ 1223096 h 3200494"/>
              <a:gd name="connsiteX3-141" fmla="*/ 780215 w 2070319"/>
              <a:gd name="connsiteY3-142" fmla="*/ 285836 h 3200494"/>
              <a:gd name="connsiteX4-143" fmla="*/ 1789865 w 2070319"/>
              <a:gd name="connsiteY4-144" fmla="*/ 86 h 3200494"/>
              <a:gd name="connsiteX5-145" fmla="*/ 1694615 w 2070319"/>
              <a:gd name="connsiteY5-146" fmla="*/ 304886 h 3200494"/>
              <a:gd name="connsiteX6-147" fmla="*/ 1789865 w 2070319"/>
              <a:gd name="connsiteY6-148" fmla="*/ 990686 h 3200494"/>
              <a:gd name="connsiteX7-149" fmla="*/ 2029895 w 2070319"/>
              <a:gd name="connsiteY7-150" fmla="*/ 2259416 h 3200494"/>
              <a:gd name="connsiteX8-151" fmla="*/ 856415 w 2070319"/>
              <a:gd name="connsiteY8-152" fmla="*/ 3200486 h 3200494"/>
              <a:gd name="connsiteX9-153" fmla="*/ 898326 w 2070319"/>
              <a:gd name="connsiteY9-154" fmla="*/ 2167975 h 3200494"/>
              <a:gd name="connsiteX10-155" fmla="*/ 1149785 w 2070319"/>
              <a:gd name="connsiteY10-156" fmla="*/ 1493606 h 3200494"/>
              <a:gd name="connsiteX11-157" fmla="*/ 829746 w 2070319"/>
              <a:gd name="connsiteY11-158" fmla="*/ 2061295 h 3200494"/>
              <a:gd name="connsiteX12-159" fmla="*/ 475415 w 2070319"/>
              <a:gd name="connsiteY12-160" fmla="*/ 3124286 h 3200494"/>
              <a:gd name="connsiteX0-161" fmla="*/ 475415 w 2069699"/>
              <a:gd name="connsiteY0-162" fmla="*/ 3124580 h 3200788"/>
              <a:gd name="connsiteX1-163" fmla="*/ 75365 w 2069699"/>
              <a:gd name="connsiteY1-164" fmla="*/ 2210180 h 3200788"/>
              <a:gd name="connsiteX2-165" fmla="*/ 67745 w 2069699"/>
              <a:gd name="connsiteY2-166" fmla="*/ 1223390 h 3200788"/>
              <a:gd name="connsiteX3-167" fmla="*/ 780215 w 2069699"/>
              <a:gd name="connsiteY3-168" fmla="*/ 286130 h 3200788"/>
              <a:gd name="connsiteX4-169" fmla="*/ 1789865 w 2069699"/>
              <a:gd name="connsiteY4-170" fmla="*/ 380 h 3200788"/>
              <a:gd name="connsiteX5-171" fmla="*/ 1740335 w 2069699"/>
              <a:gd name="connsiteY5-172" fmla="*/ 328040 h 3200788"/>
              <a:gd name="connsiteX6-173" fmla="*/ 1789865 w 2069699"/>
              <a:gd name="connsiteY6-174" fmla="*/ 990980 h 3200788"/>
              <a:gd name="connsiteX7-175" fmla="*/ 2029895 w 2069699"/>
              <a:gd name="connsiteY7-176" fmla="*/ 2259710 h 3200788"/>
              <a:gd name="connsiteX8-177" fmla="*/ 856415 w 2069699"/>
              <a:gd name="connsiteY8-178" fmla="*/ 3200780 h 3200788"/>
              <a:gd name="connsiteX9-179" fmla="*/ 898326 w 2069699"/>
              <a:gd name="connsiteY9-180" fmla="*/ 2168269 h 3200788"/>
              <a:gd name="connsiteX10-181" fmla="*/ 1149785 w 2069699"/>
              <a:gd name="connsiteY10-182" fmla="*/ 1493900 h 3200788"/>
              <a:gd name="connsiteX11-183" fmla="*/ 829746 w 2069699"/>
              <a:gd name="connsiteY11-184" fmla="*/ 2061589 h 3200788"/>
              <a:gd name="connsiteX12-185" fmla="*/ 475415 w 2069699"/>
              <a:gd name="connsiteY12-186" fmla="*/ 3124580 h 3200788"/>
              <a:gd name="connsiteX0-187" fmla="*/ 475415 w 2069699"/>
              <a:gd name="connsiteY0-188" fmla="*/ 3109397 h 3185605"/>
              <a:gd name="connsiteX1-189" fmla="*/ 75365 w 2069699"/>
              <a:gd name="connsiteY1-190" fmla="*/ 2194997 h 3185605"/>
              <a:gd name="connsiteX2-191" fmla="*/ 67745 w 2069699"/>
              <a:gd name="connsiteY2-192" fmla="*/ 1208207 h 3185605"/>
              <a:gd name="connsiteX3-193" fmla="*/ 780215 w 2069699"/>
              <a:gd name="connsiteY3-194" fmla="*/ 270947 h 3185605"/>
              <a:gd name="connsiteX4-195" fmla="*/ 1858445 w 2069699"/>
              <a:gd name="connsiteY4-196" fmla="*/ 437 h 3185605"/>
              <a:gd name="connsiteX5-197" fmla="*/ 1740335 w 2069699"/>
              <a:gd name="connsiteY5-198" fmla="*/ 312857 h 3185605"/>
              <a:gd name="connsiteX6-199" fmla="*/ 1789865 w 2069699"/>
              <a:gd name="connsiteY6-200" fmla="*/ 975797 h 3185605"/>
              <a:gd name="connsiteX7-201" fmla="*/ 2029895 w 2069699"/>
              <a:gd name="connsiteY7-202" fmla="*/ 2244527 h 3185605"/>
              <a:gd name="connsiteX8-203" fmla="*/ 856415 w 2069699"/>
              <a:gd name="connsiteY8-204" fmla="*/ 3185597 h 3185605"/>
              <a:gd name="connsiteX9-205" fmla="*/ 898326 w 2069699"/>
              <a:gd name="connsiteY9-206" fmla="*/ 2153086 h 3185605"/>
              <a:gd name="connsiteX10-207" fmla="*/ 1149785 w 2069699"/>
              <a:gd name="connsiteY10-208" fmla="*/ 1478717 h 3185605"/>
              <a:gd name="connsiteX11-209" fmla="*/ 829746 w 2069699"/>
              <a:gd name="connsiteY11-210" fmla="*/ 2046406 h 3185605"/>
              <a:gd name="connsiteX12-211" fmla="*/ 475415 w 2069699"/>
              <a:gd name="connsiteY12-212" fmla="*/ 3109397 h 3185605"/>
              <a:gd name="connsiteX0-213" fmla="*/ 475415 w 2070007"/>
              <a:gd name="connsiteY0-214" fmla="*/ 3112222 h 3188430"/>
              <a:gd name="connsiteX1-215" fmla="*/ 75365 w 2070007"/>
              <a:gd name="connsiteY1-216" fmla="*/ 2197822 h 3188430"/>
              <a:gd name="connsiteX2-217" fmla="*/ 67745 w 2070007"/>
              <a:gd name="connsiteY2-218" fmla="*/ 1211032 h 3188430"/>
              <a:gd name="connsiteX3-219" fmla="*/ 780215 w 2070007"/>
              <a:gd name="connsiteY3-220" fmla="*/ 273772 h 3188430"/>
              <a:gd name="connsiteX4-221" fmla="*/ 1858445 w 2070007"/>
              <a:gd name="connsiteY4-222" fmla="*/ 3262 h 3188430"/>
              <a:gd name="connsiteX5-223" fmla="*/ 1717475 w 2070007"/>
              <a:gd name="connsiteY5-224" fmla="*/ 407122 h 3188430"/>
              <a:gd name="connsiteX6-225" fmla="*/ 1789865 w 2070007"/>
              <a:gd name="connsiteY6-226" fmla="*/ 978622 h 3188430"/>
              <a:gd name="connsiteX7-227" fmla="*/ 2029895 w 2070007"/>
              <a:gd name="connsiteY7-228" fmla="*/ 2247352 h 3188430"/>
              <a:gd name="connsiteX8-229" fmla="*/ 856415 w 2070007"/>
              <a:gd name="connsiteY8-230" fmla="*/ 3188422 h 3188430"/>
              <a:gd name="connsiteX9-231" fmla="*/ 898326 w 2070007"/>
              <a:gd name="connsiteY9-232" fmla="*/ 2155911 h 3188430"/>
              <a:gd name="connsiteX10-233" fmla="*/ 1149785 w 2070007"/>
              <a:gd name="connsiteY10-234" fmla="*/ 1481542 h 3188430"/>
              <a:gd name="connsiteX11-235" fmla="*/ 829746 w 2070007"/>
              <a:gd name="connsiteY11-236" fmla="*/ 2049231 h 3188430"/>
              <a:gd name="connsiteX12-237" fmla="*/ 475415 w 2070007"/>
              <a:gd name="connsiteY12-238" fmla="*/ 3112222 h 3188430"/>
              <a:gd name="connsiteX0-239" fmla="*/ 475415 w 2070007"/>
              <a:gd name="connsiteY0-240" fmla="*/ 3112222 h 3188430"/>
              <a:gd name="connsiteX1-241" fmla="*/ 75365 w 2070007"/>
              <a:gd name="connsiteY1-242" fmla="*/ 2197822 h 3188430"/>
              <a:gd name="connsiteX2-243" fmla="*/ 67745 w 2070007"/>
              <a:gd name="connsiteY2-244" fmla="*/ 1211032 h 3188430"/>
              <a:gd name="connsiteX3-245" fmla="*/ 780215 w 2070007"/>
              <a:gd name="connsiteY3-246" fmla="*/ 273772 h 3188430"/>
              <a:gd name="connsiteX4-247" fmla="*/ 1858445 w 2070007"/>
              <a:gd name="connsiteY4-248" fmla="*/ 3262 h 3188430"/>
              <a:gd name="connsiteX5-249" fmla="*/ 1717475 w 2070007"/>
              <a:gd name="connsiteY5-250" fmla="*/ 407122 h 3188430"/>
              <a:gd name="connsiteX6-251" fmla="*/ 1789865 w 2070007"/>
              <a:gd name="connsiteY6-252" fmla="*/ 978622 h 3188430"/>
              <a:gd name="connsiteX7-253" fmla="*/ 2029895 w 2070007"/>
              <a:gd name="connsiteY7-254" fmla="*/ 2247352 h 3188430"/>
              <a:gd name="connsiteX8-255" fmla="*/ 856415 w 2070007"/>
              <a:gd name="connsiteY8-256" fmla="*/ 3188422 h 3188430"/>
              <a:gd name="connsiteX9-257" fmla="*/ 898326 w 2070007"/>
              <a:gd name="connsiteY9-258" fmla="*/ 2155911 h 3188430"/>
              <a:gd name="connsiteX10-259" fmla="*/ 1149785 w 2070007"/>
              <a:gd name="connsiteY10-260" fmla="*/ 1481542 h 3188430"/>
              <a:gd name="connsiteX11-261" fmla="*/ 829746 w 2070007"/>
              <a:gd name="connsiteY11-262" fmla="*/ 2049231 h 3188430"/>
              <a:gd name="connsiteX12-263" fmla="*/ 475415 w 2070007"/>
              <a:gd name="connsiteY12-264" fmla="*/ 3112222 h 3188430"/>
              <a:gd name="connsiteX0-265" fmla="*/ 475415 w 2086211"/>
              <a:gd name="connsiteY0-266" fmla="*/ 3112222 h 3188430"/>
              <a:gd name="connsiteX1-267" fmla="*/ 75365 w 2086211"/>
              <a:gd name="connsiteY1-268" fmla="*/ 2197822 h 3188430"/>
              <a:gd name="connsiteX2-269" fmla="*/ 67745 w 2086211"/>
              <a:gd name="connsiteY2-270" fmla="*/ 1211032 h 3188430"/>
              <a:gd name="connsiteX3-271" fmla="*/ 780215 w 2086211"/>
              <a:gd name="connsiteY3-272" fmla="*/ 273772 h 3188430"/>
              <a:gd name="connsiteX4-273" fmla="*/ 1858445 w 2086211"/>
              <a:gd name="connsiteY4-274" fmla="*/ 3262 h 3188430"/>
              <a:gd name="connsiteX5-275" fmla="*/ 1717475 w 2086211"/>
              <a:gd name="connsiteY5-276" fmla="*/ 407122 h 3188430"/>
              <a:gd name="connsiteX6-277" fmla="*/ 1881305 w 2086211"/>
              <a:gd name="connsiteY6-278" fmla="*/ 932902 h 3188430"/>
              <a:gd name="connsiteX7-279" fmla="*/ 2029895 w 2086211"/>
              <a:gd name="connsiteY7-280" fmla="*/ 2247352 h 3188430"/>
              <a:gd name="connsiteX8-281" fmla="*/ 856415 w 2086211"/>
              <a:gd name="connsiteY8-282" fmla="*/ 3188422 h 3188430"/>
              <a:gd name="connsiteX9-283" fmla="*/ 898326 w 2086211"/>
              <a:gd name="connsiteY9-284" fmla="*/ 2155911 h 3188430"/>
              <a:gd name="connsiteX10-285" fmla="*/ 1149785 w 2086211"/>
              <a:gd name="connsiteY10-286" fmla="*/ 1481542 h 3188430"/>
              <a:gd name="connsiteX11-287" fmla="*/ 829746 w 2086211"/>
              <a:gd name="connsiteY11-288" fmla="*/ 2049231 h 3188430"/>
              <a:gd name="connsiteX12-289" fmla="*/ 475415 w 2086211"/>
              <a:gd name="connsiteY12-290" fmla="*/ 3112222 h 3188430"/>
              <a:gd name="connsiteX0-291" fmla="*/ 475415 w 2084312"/>
              <a:gd name="connsiteY0-292" fmla="*/ 3112530 h 3188738"/>
              <a:gd name="connsiteX1-293" fmla="*/ 75365 w 2084312"/>
              <a:gd name="connsiteY1-294" fmla="*/ 2198130 h 3188738"/>
              <a:gd name="connsiteX2-295" fmla="*/ 67745 w 2084312"/>
              <a:gd name="connsiteY2-296" fmla="*/ 1211340 h 3188738"/>
              <a:gd name="connsiteX3-297" fmla="*/ 780215 w 2084312"/>
              <a:gd name="connsiteY3-298" fmla="*/ 274080 h 3188738"/>
              <a:gd name="connsiteX4-299" fmla="*/ 1858445 w 2084312"/>
              <a:gd name="connsiteY4-300" fmla="*/ 3570 h 3188738"/>
              <a:gd name="connsiteX5-301" fmla="*/ 1808915 w 2084312"/>
              <a:gd name="connsiteY5-302" fmla="*/ 415050 h 3188738"/>
              <a:gd name="connsiteX6-303" fmla="*/ 1881305 w 2084312"/>
              <a:gd name="connsiteY6-304" fmla="*/ 933210 h 3188738"/>
              <a:gd name="connsiteX7-305" fmla="*/ 2029895 w 2084312"/>
              <a:gd name="connsiteY7-306" fmla="*/ 2247660 h 3188738"/>
              <a:gd name="connsiteX8-307" fmla="*/ 856415 w 2084312"/>
              <a:gd name="connsiteY8-308" fmla="*/ 3188730 h 3188738"/>
              <a:gd name="connsiteX9-309" fmla="*/ 898326 w 2084312"/>
              <a:gd name="connsiteY9-310" fmla="*/ 2156219 h 3188738"/>
              <a:gd name="connsiteX10-311" fmla="*/ 1149785 w 2084312"/>
              <a:gd name="connsiteY10-312" fmla="*/ 1481850 h 3188738"/>
              <a:gd name="connsiteX11-313" fmla="*/ 829746 w 2084312"/>
              <a:gd name="connsiteY11-314" fmla="*/ 2049539 h 3188738"/>
              <a:gd name="connsiteX12-315" fmla="*/ 475415 w 2084312"/>
              <a:gd name="connsiteY12-316" fmla="*/ 3112530 h 3188738"/>
              <a:gd name="connsiteX0-317" fmla="*/ 475415 w 2101693"/>
              <a:gd name="connsiteY0-318" fmla="*/ 3112530 h 3188738"/>
              <a:gd name="connsiteX1-319" fmla="*/ 75365 w 2101693"/>
              <a:gd name="connsiteY1-320" fmla="*/ 2198130 h 3188738"/>
              <a:gd name="connsiteX2-321" fmla="*/ 67745 w 2101693"/>
              <a:gd name="connsiteY2-322" fmla="*/ 1211340 h 3188738"/>
              <a:gd name="connsiteX3-323" fmla="*/ 780215 w 2101693"/>
              <a:gd name="connsiteY3-324" fmla="*/ 274080 h 3188738"/>
              <a:gd name="connsiteX4-325" fmla="*/ 1858445 w 2101693"/>
              <a:gd name="connsiteY4-326" fmla="*/ 3570 h 3188738"/>
              <a:gd name="connsiteX5-327" fmla="*/ 1808915 w 2101693"/>
              <a:gd name="connsiteY5-328" fmla="*/ 415050 h 3188738"/>
              <a:gd name="connsiteX6-329" fmla="*/ 1881305 w 2101693"/>
              <a:gd name="connsiteY6-330" fmla="*/ 933210 h 3188738"/>
              <a:gd name="connsiteX7-331" fmla="*/ 2029895 w 2101693"/>
              <a:gd name="connsiteY7-332" fmla="*/ 2247660 h 3188738"/>
              <a:gd name="connsiteX8-333" fmla="*/ 856415 w 2101693"/>
              <a:gd name="connsiteY8-334" fmla="*/ 3188730 h 3188738"/>
              <a:gd name="connsiteX9-335" fmla="*/ 898326 w 2101693"/>
              <a:gd name="connsiteY9-336" fmla="*/ 2156219 h 3188738"/>
              <a:gd name="connsiteX10-337" fmla="*/ 1149785 w 2101693"/>
              <a:gd name="connsiteY10-338" fmla="*/ 1481850 h 3188738"/>
              <a:gd name="connsiteX11-339" fmla="*/ 829746 w 2101693"/>
              <a:gd name="connsiteY11-340" fmla="*/ 2049539 h 3188738"/>
              <a:gd name="connsiteX12-341" fmla="*/ 475415 w 2101693"/>
              <a:gd name="connsiteY12-342" fmla="*/ 3112530 h 3188738"/>
              <a:gd name="connsiteX0-343" fmla="*/ 475415 w 2101693"/>
              <a:gd name="connsiteY0-344" fmla="*/ 3112530 h 3188738"/>
              <a:gd name="connsiteX1-345" fmla="*/ 75365 w 2101693"/>
              <a:gd name="connsiteY1-346" fmla="*/ 2198130 h 3188738"/>
              <a:gd name="connsiteX2-347" fmla="*/ 67745 w 2101693"/>
              <a:gd name="connsiteY2-348" fmla="*/ 1211340 h 3188738"/>
              <a:gd name="connsiteX3-349" fmla="*/ 780215 w 2101693"/>
              <a:gd name="connsiteY3-350" fmla="*/ 274080 h 3188738"/>
              <a:gd name="connsiteX4-351" fmla="*/ 1858445 w 2101693"/>
              <a:gd name="connsiteY4-352" fmla="*/ 3570 h 3188738"/>
              <a:gd name="connsiteX5-353" fmla="*/ 1808915 w 2101693"/>
              <a:gd name="connsiteY5-354" fmla="*/ 415050 h 3188738"/>
              <a:gd name="connsiteX6-355" fmla="*/ 1881305 w 2101693"/>
              <a:gd name="connsiteY6-356" fmla="*/ 933210 h 3188738"/>
              <a:gd name="connsiteX7-357" fmla="*/ 2029895 w 2101693"/>
              <a:gd name="connsiteY7-358" fmla="*/ 2247660 h 3188738"/>
              <a:gd name="connsiteX8-359" fmla="*/ 856415 w 2101693"/>
              <a:gd name="connsiteY8-360" fmla="*/ 3188730 h 3188738"/>
              <a:gd name="connsiteX9-361" fmla="*/ 898326 w 2101693"/>
              <a:gd name="connsiteY9-362" fmla="*/ 2156219 h 3188738"/>
              <a:gd name="connsiteX10-363" fmla="*/ 1149785 w 2101693"/>
              <a:gd name="connsiteY10-364" fmla="*/ 1481850 h 3188738"/>
              <a:gd name="connsiteX11-365" fmla="*/ 829746 w 2101693"/>
              <a:gd name="connsiteY11-366" fmla="*/ 2049539 h 3188738"/>
              <a:gd name="connsiteX12-367" fmla="*/ 475415 w 2101693"/>
              <a:gd name="connsiteY12-368" fmla="*/ 3112530 h 3188738"/>
              <a:gd name="connsiteX0-369" fmla="*/ 475415 w 2101693"/>
              <a:gd name="connsiteY0-370" fmla="*/ 3082961 h 3159169"/>
              <a:gd name="connsiteX1-371" fmla="*/ 75365 w 2101693"/>
              <a:gd name="connsiteY1-372" fmla="*/ 2168561 h 3159169"/>
              <a:gd name="connsiteX2-373" fmla="*/ 67745 w 2101693"/>
              <a:gd name="connsiteY2-374" fmla="*/ 1181771 h 3159169"/>
              <a:gd name="connsiteX3-375" fmla="*/ 780215 w 2101693"/>
              <a:gd name="connsiteY3-376" fmla="*/ 244511 h 3159169"/>
              <a:gd name="connsiteX4-377" fmla="*/ 1942265 w 2101693"/>
              <a:gd name="connsiteY4-378" fmla="*/ 4481 h 3159169"/>
              <a:gd name="connsiteX5-379" fmla="*/ 1808915 w 2101693"/>
              <a:gd name="connsiteY5-380" fmla="*/ 385481 h 3159169"/>
              <a:gd name="connsiteX6-381" fmla="*/ 1881305 w 2101693"/>
              <a:gd name="connsiteY6-382" fmla="*/ 903641 h 3159169"/>
              <a:gd name="connsiteX7-383" fmla="*/ 2029895 w 2101693"/>
              <a:gd name="connsiteY7-384" fmla="*/ 2218091 h 3159169"/>
              <a:gd name="connsiteX8-385" fmla="*/ 856415 w 2101693"/>
              <a:gd name="connsiteY8-386" fmla="*/ 3159161 h 3159169"/>
              <a:gd name="connsiteX9-387" fmla="*/ 898326 w 2101693"/>
              <a:gd name="connsiteY9-388" fmla="*/ 2126650 h 3159169"/>
              <a:gd name="connsiteX10-389" fmla="*/ 1149785 w 2101693"/>
              <a:gd name="connsiteY10-390" fmla="*/ 1452281 h 3159169"/>
              <a:gd name="connsiteX11-391" fmla="*/ 829746 w 2101693"/>
              <a:gd name="connsiteY11-392" fmla="*/ 2019970 h 3159169"/>
              <a:gd name="connsiteX12-393" fmla="*/ 475415 w 2101693"/>
              <a:gd name="connsiteY12-394" fmla="*/ 3082961 h 3159169"/>
              <a:gd name="connsiteX0-395" fmla="*/ 479201 w 2105479"/>
              <a:gd name="connsiteY0-396" fmla="*/ 3080774 h 3156982"/>
              <a:gd name="connsiteX1-397" fmla="*/ 79151 w 2105479"/>
              <a:gd name="connsiteY1-398" fmla="*/ 2166374 h 3156982"/>
              <a:gd name="connsiteX2-399" fmla="*/ 71531 w 2105479"/>
              <a:gd name="connsiteY2-400" fmla="*/ 1179584 h 3156982"/>
              <a:gd name="connsiteX3-401" fmla="*/ 837341 w 2105479"/>
              <a:gd name="connsiteY3-402" fmla="*/ 272804 h 3156982"/>
              <a:gd name="connsiteX4-403" fmla="*/ 1946051 w 2105479"/>
              <a:gd name="connsiteY4-404" fmla="*/ 2294 h 3156982"/>
              <a:gd name="connsiteX5-405" fmla="*/ 1812701 w 2105479"/>
              <a:gd name="connsiteY5-406" fmla="*/ 383294 h 3156982"/>
              <a:gd name="connsiteX6-407" fmla="*/ 1885091 w 2105479"/>
              <a:gd name="connsiteY6-408" fmla="*/ 901454 h 3156982"/>
              <a:gd name="connsiteX7-409" fmla="*/ 2033681 w 2105479"/>
              <a:gd name="connsiteY7-410" fmla="*/ 2215904 h 3156982"/>
              <a:gd name="connsiteX8-411" fmla="*/ 860201 w 2105479"/>
              <a:gd name="connsiteY8-412" fmla="*/ 3156974 h 3156982"/>
              <a:gd name="connsiteX9-413" fmla="*/ 902112 w 2105479"/>
              <a:gd name="connsiteY9-414" fmla="*/ 2124463 h 3156982"/>
              <a:gd name="connsiteX10-415" fmla="*/ 1153571 w 2105479"/>
              <a:gd name="connsiteY10-416" fmla="*/ 1450094 h 3156982"/>
              <a:gd name="connsiteX11-417" fmla="*/ 833532 w 2105479"/>
              <a:gd name="connsiteY11-418" fmla="*/ 2017783 h 3156982"/>
              <a:gd name="connsiteX12-419" fmla="*/ 479201 w 2105479"/>
              <a:gd name="connsiteY12-420" fmla="*/ 3080774 h 3156982"/>
              <a:gd name="connsiteX0-421" fmla="*/ 479201 w 2105479"/>
              <a:gd name="connsiteY0-422" fmla="*/ 3080774 h 3156982"/>
              <a:gd name="connsiteX1-423" fmla="*/ 79151 w 2105479"/>
              <a:gd name="connsiteY1-424" fmla="*/ 2166374 h 3156982"/>
              <a:gd name="connsiteX2-425" fmla="*/ 71531 w 2105479"/>
              <a:gd name="connsiteY2-426" fmla="*/ 1179584 h 3156982"/>
              <a:gd name="connsiteX3-427" fmla="*/ 837341 w 2105479"/>
              <a:gd name="connsiteY3-428" fmla="*/ 272804 h 3156982"/>
              <a:gd name="connsiteX4-429" fmla="*/ 1946051 w 2105479"/>
              <a:gd name="connsiteY4-430" fmla="*/ 2294 h 3156982"/>
              <a:gd name="connsiteX5-431" fmla="*/ 1812701 w 2105479"/>
              <a:gd name="connsiteY5-432" fmla="*/ 383294 h 3156982"/>
              <a:gd name="connsiteX6-433" fmla="*/ 1885091 w 2105479"/>
              <a:gd name="connsiteY6-434" fmla="*/ 901454 h 3156982"/>
              <a:gd name="connsiteX7-435" fmla="*/ 2033681 w 2105479"/>
              <a:gd name="connsiteY7-436" fmla="*/ 2215904 h 3156982"/>
              <a:gd name="connsiteX8-437" fmla="*/ 860201 w 2105479"/>
              <a:gd name="connsiteY8-438" fmla="*/ 3156974 h 3156982"/>
              <a:gd name="connsiteX9-439" fmla="*/ 902112 w 2105479"/>
              <a:gd name="connsiteY9-440" fmla="*/ 2124463 h 3156982"/>
              <a:gd name="connsiteX10-441" fmla="*/ 1153571 w 2105479"/>
              <a:gd name="connsiteY10-442" fmla="*/ 1450094 h 3156982"/>
              <a:gd name="connsiteX11-443" fmla="*/ 833532 w 2105479"/>
              <a:gd name="connsiteY11-444" fmla="*/ 2017783 h 3156982"/>
              <a:gd name="connsiteX12-445" fmla="*/ 479201 w 2105479"/>
              <a:gd name="connsiteY12-446" fmla="*/ 3080774 h 3156982"/>
              <a:gd name="connsiteX0-447" fmla="*/ 479201 w 2087040"/>
              <a:gd name="connsiteY0-448" fmla="*/ 3078506 h 3154714"/>
              <a:gd name="connsiteX1-449" fmla="*/ 79151 w 2087040"/>
              <a:gd name="connsiteY1-450" fmla="*/ 2164106 h 3154714"/>
              <a:gd name="connsiteX2-451" fmla="*/ 71531 w 2087040"/>
              <a:gd name="connsiteY2-452" fmla="*/ 1177316 h 3154714"/>
              <a:gd name="connsiteX3-453" fmla="*/ 837341 w 2087040"/>
              <a:gd name="connsiteY3-454" fmla="*/ 270536 h 3154714"/>
              <a:gd name="connsiteX4-455" fmla="*/ 1946051 w 2087040"/>
              <a:gd name="connsiteY4-456" fmla="*/ 26 h 3154714"/>
              <a:gd name="connsiteX5-457" fmla="*/ 1866041 w 2087040"/>
              <a:gd name="connsiteY5-458" fmla="*/ 259106 h 3154714"/>
              <a:gd name="connsiteX6-459" fmla="*/ 1885091 w 2087040"/>
              <a:gd name="connsiteY6-460" fmla="*/ 899186 h 3154714"/>
              <a:gd name="connsiteX7-461" fmla="*/ 2033681 w 2087040"/>
              <a:gd name="connsiteY7-462" fmla="*/ 2213636 h 3154714"/>
              <a:gd name="connsiteX8-463" fmla="*/ 860201 w 2087040"/>
              <a:gd name="connsiteY8-464" fmla="*/ 3154706 h 3154714"/>
              <a:gd name="connsiteX9-465" fmla="*/ 902112 w 2087040"/>
              <a:gd name="connsiteY9-466" fmla="*/ 2122195 h 3154714"/>
              <a:gd name="connsiteX10-467" fmla="*/ 1153571 w 2087040"/>
              <a:gd name="connsiteY10-468" fmla="*/ 1447826 h 3154714"/>
              <a:gd name="connsiteX11-469" fmla="*/ 833532 w 2087040"/>
              <a:gd name="connsiteY11-470" fmla="*/ 2015515 h 3154714"/>
              <a:gd name="connsiteX12-471" fmla="*/ 479201 w 2087040"/>
              <a:gd name="connsiteY12-472" fmla="*/ 3078506 h 3154714"/>
              <a:gd name="connsiteX0-473" fmla="*/ 479201 w 2070867"/>
              <a:gd name="connsiteY0-474" fmla="*/ 3078501 h 3154709"/>
              <a:gd name="connsiteX1-475" fmla="*/ 79151 w 2070867"/>
              <a:gd name="connsiteY1-476" fmla="*/ 2164101 h 3154709"/>
              <a:gd name="connsiteX2-477" fmla="*/ 71531 w 2070867"/>
              <a:gd name="connsiteY2-478" fmla="*/ 1177311 h 3154709"/>
              <a:gd name="connsiteX3-479" fmla="*/ 837341 w 2070867"/>
              <a:gd name="connsiteY3-480" fmla="*/ 270531 h 3154709"/>
              <a:gd name="connsiteX4-481" fmla="*/ 1946051 w 2070867"/>
              <a:gd name="connsiteY4-482" fmla="*/ 21 h 3154709"/>
              <a:gd name="connsiteX5-483" fmla="*/ 1866041 w 2070867"/>
              <a:gd name="connsiteY5-484" fmla="*/ 259101 h 3154709"/>
              <a:gd name="connsiteX6-485" fmla="*/ 1786031 w 2070867"/>
              <a:gd name="connsiteY6-486" fmla="*/ 792501 h 3154709"/>
              <a:gd name="connsiteX7-487" fmla="*/ 2033681 w 2070867"/>
              <a:gd name="connsiteY7-488" fmla="*/ 2213631 h 3154709"/>
              <a:gd name="connsiteX8-489" fmla="*/ 860201 w 2070867"/>
              <a:gd name="connsiteY8-490" fmla="*/ 3154701 h 3154709"/>
              <a:gd name="connsiteX9-491" fmla="*/ 902112 w 2070867"/>
              <a:gd name="connsiteY9-492" fmla="*/ 2122190 h 3154709"/>
              <a:gd name="connsiteX10-493" fmla="*/ 1153571 w 2070867"/>
              <a:gd name="connsiteY10-494" fmla="*/ 1447821 h 3154709"/>
              <a:gd name="connsiteX11-495" fmla="*/ 833532 w 2070867"/>
              <a:gd name="connsiteY11-496" fmla="*/ 2015510 h 3154709"/>
              <a:gd name="connsiteX12-497" fmla="*/ 479201 w 2070867"/>
              <a:gd name="connsiteY12-498" fmla="*/ 3078501 h 3154709"/>
              <a:gd name="connsiteX0-499" fmla="*/ 479201 w 2099471"/>
              <a:gd name="connsiteY0-500" fmla="*/ 3078501 h 3154708"/>
              <a:gd name="connsiteX1-501" fmla="*/ 79151 w 2099471"/>
              <a:gd name="connsiteY1-502" fmla="*/ 2164101 h 3154708"/>
              <a:gd name="connsiteX2-503" fmla="*/ 71531 w 2099471"/>
              <a:gd name="connsiteY2-504" fmla="*/ 1177311 h 3154708"/>
              <a:gd name="connsiteX3-505" fmla="*/ 837341 w 2099471"/>
              <a:gd name="connsiteY3-506" fmla="*/ 270531 h 3154708"/>
              <a:gd name="connsiteX4-507" fmla="*/ 1946051 w 2099471"/>
              <a:gd name="connsiteY4-508" fmla="*/ 21 h 3154708"/>
              <a:gd name="connsiteX5-509" fmla="*/ 1866041 w 2099471"/>
              <a:gd name="connsiteY5-510" fmla="*/ 259101 h 3154708"/>
              <a:gd name="connsiteX6-511" fmla="*/ 1786031 w 2099471"/>
              <a:gd name="connsiteY6-512" fmla="*/ 792501 h 3154708"/>
              <a:gd name="connsiteX7-513" fmla="*/ 2064161 w 2099471"/>
              <a:gd name="connsiteY7-514" fmla="*/ 2106951 h 3154708"/>
              <a:gd name="connsiteX8-515" fmla="*/ 860201 w 2099471"/>
              <a:gd name="connsiteY8-516" fmla="*/ 3154701 h 3154708"/>
              <a:gd name="connsiteX9-517" fmla="*/ 902112 w 2099471"/>
              <a:gd name="connsiteY9-518" fmla="*/ 2122190 h 3154708"/>
              <a:gd name="connsiteX10-519" fmla="*/ 1153571 w 2099471"/>
              <a:gd name="connsiteY10-520" fmla="*/ 1447821 h 3154708"/>
              <a:gd name="connsiteX11-521" fmla="*/ 833532 w 2099471"/>
              <a:gd name="connsiteY11-522" fmla="*/ 2015510 h 3154708"/>
              <a:gd name="connsiteX12-523" fmla="*/ 479201 w 2099471"/>
              <a:gd name="connsiteY12-524" fmla="*/ 3078501 h 3154708"/>
              <a:gd name="connsiteX0-525" fmla="*/ 479201 w 2099471"/>
              <a:gd name="connsiteY0-526" fmla="*/ 3078501 h 3154708"/>
              <a:gd name="connsiteX1-527" fmla="*/ 79151 w 2099471"/>
              <a:gd name="connsiteY1-528" fmla="*/ 2164101 h 3154708"/>
              <a:gd name="connsiteX2-529" fmla="*/ 71531 w 2099471"/>
              <a:gd name="connsiteY2-530" fmla="*/ 1177311 h 3154708"/>
              <a:gd name="connsiteX3-531" fmla="*/ 837341 w 2099471"/>
              <a:gd name="connsiteY3-532" fmla="*/ 270531 h 3154708"/>
              <a:gd name="connsiteX4-533" fmla="*/ 1946051 w 2099471"/>
              <a:gd name="connsiteY4-534" fmla="*/ 21 h 3154708"/>
              <a:gd name="connsiteX5-535" fmla="*/ 1866041 w 2099471"/>
              <a:gd name="connsiteY5-536" fmla="*/ 259101 h 3154708"/>
              <a:gd name="connsiteX6-537" fmla="*/ 1786031 w 2099471"/>
              <a:gd name="connsiteY6-538" fmla="*/ 792501 h 3154708"/>
              <a:gd name="connsiteX7-539" fmla="*/ 2064161 w 2099471"/>
              <a:gd name="connsiteY7-540" fmla="*/ 2106951 h 3154708"/>
              <a:gd name="connsiteX8-541" fmla="*/ 860201 w 2099471"/>
              <a:gd name="connsiteY8-542" fmla="*/ 3154701 h 3154708"/>
              <a:gd name="connsiteX9-543" fmla="*/ 902112 w 2099471"/>
              <a:gd name="connsiteY9-544" fmla="*/ 2122190 h 3154708"/>
              <a:gd name="connsiteX10-545" fmla="*/ 1107851 w 2099471"/>
              <a:gd name="connsiteY10-546" fmla="*/ 1257321 h 3154708"/>
              <a:gd name="connsiteX11-547" fmla="*/ 833532 w 2099471"/>
              <a:gd name="connsiteY11-548" fmla="*/ 2015510 h 3154708"/>
              <a:gd name="connsiteX12-549" fmla="*/ 479201 w 2099471"/>
              <a:gd name="connsiteY12-550" fmla="*/ 3078501 h 3154708"/>
              <a:gd name="connsiteX0-551" fmla="*/ 479201 w 2099471"/>
              <a:gd name="connsiteY0-552" fmla="*/ 3078501 h 3154708"/>
              <a:gd name="connsiteX1-553" fmla="*/ 79151 w 2099471"/>
              <a:gd name="connsiteY1-554" fmla="*/ 2164101 h 3154708"/>
              <a:gd name="connsiteX2-555" fmla="*/ 71531 w 2099471"/>
              <a:gd name="connsiteY2-556" fmla="*/ 1177311 h 3154708"/>
              <a:gd name="connsiteX3-557" fmla="*/ 837341 w 2099471"/>
              <a:gd name="connsiteY3-558" fmla="*/ 270531 h 3154708"/>
              <a:gd name="connsiteX4-559" fmla="*/ 1946051 w 2099471"/>
              <a:gd name="connsiteY4-560" fmla="*/ 21 h 3154708"/>
              <a:gd name="connsiteX5-561" fmla="*/ 1866041 w 2099471"/>
              <a:gd name="connsiteY5-562" fmla="*/ 259101 h 3154708"/>
              <a:gd name="connsiteX6-563" fmla="*/ 1786031 w 2099471"/>
              <a:gd name="connsiteY6-564" fmla="*/ 792501 h 3154708"/>
              <a:gd name="connsiteX7-565" fmla="*/ 2064161 w 2099471"/>
              <a:gd name="connsiteY7-566" fmla="*/ 2106951 h 3154708"/>
              <a:gd name="connsiteX8-567" fmla="*/ 860201 w 2099471"/>
              <a:gd name="connsiteY8-568" fmla="*/ 3154701 h 3154708"/>
              <a:gd name="connsiteX9-569" fmla="*/ 902112 w 2099471"/>
              <a:gd name="connsiteY9-570" fmla="*/ 2122190 h 3154708"/>
              <a:gd name="connsiteX10-571" fmla="*/ 1107851 w 2099471"/>
              <a:gd name="connsiteY10-572" fmla="*/ 1257321 h 3154708"/>
              <a:gd name="connsiteX11-573" fmla="*/ 803052 w 2099471"/>
              <a:gd name="connsiteY11-574" fmla="*/ 1939310 h 3154708"/>
              <a:gd name="connsiteX12-575" fmla="*/ 479201 w 2099471"/>
              <a:gd name="connsiteY12-576" fmla="*/ 3078501 h 3154708"/>
              <a:gd name="connsiteX0-577" fmla="*/ 479201 w 2099471"/>
              <a:gd name="connsiteY0-578" fmla="*/ 3078501 h 3154708"/>
              <a:gd name="connsiteX1-579" fmla="*/ 79151 w 2099471"/>
              <a:gd name="connsiteY1-580" fmla="*/ 2164101 h 3154708"/>
              <a:gd name="connsiteX2-581" fmla="*/ 71531 w 2099471"/>
              <a:gd name="connsiteY2-582" fmla="*/ 1177311 h 3154708"/>
              <a:gd name="connsiteX3-583" fmla="*/ 837341 w 2099471"/>
              <a:gd name="connsiteY3-584" fmla="*/ 270531 h 3154708"/>
              <a:gd name="connsiteX4-585" fmla="*/ 1946051 w 2099471"/>
              <a:gd name="connsiteY4-586" fmla="*/ 21 h 3154708"/>
              <a:gd name="connsiteX5-587" fmla="*/ 1866041 w 2099471"/>
              <a:gd name="connsiteY5-588" fmla="*/ 259101 h 3154708"/>
              <a:gd name="connsiteX6-589" fmla="*/ 1786031 w 2099471"/>
              <a:gd name="connsiteY6-590" fmla="*/ 792501 h 3154708"/>
              <a:gd name="connsiteX7-591" fmla="*/ 2064161 w 2099471"/>
              <a:gd name="connsiteY7-592" fmla="*/ 2106951 h 3154708"/>
              <a:gd name="connsiteX8-593" fmla="*/ 860201 w 2099471"/>
              <a:gd name="connsiteY8-594" fmla="*/ 3154701 h 3154708"/>
              <a:gd name="connsiteX9-595" fmla="*/ 856392 w 2099471"/>
              <a:gd name="connsiteY9-596" fmla="*/ 2045990 h 3154708"/>
              <a:gd name="connsiteX10-597" fmla="*/ 1107851 w 2099471"/>
              <a:gd name="connsiteY10-598" fmla="*/ 1257321 h 3154708"/>
              <a:gd name="connsiteX11-599" fmla="*/ 803052 w 2099471"/>
              <a:gd name="connsiteY11-600" fmla="*/ 1939310 h 3154708"/>
              <a:gd name="connsiteX12-601" fmla="*/ 479201 w 2099471"/>
              <a:gd name="connsiteY12-602" fmla="*/ 3078501 h 3154708"/>
              <a:gd name="connsiteX0-603" fmla="*/ 479201 w 2099471"/>
              <a:gd name="connsiteY0-604" fmla="*/ 3078501 h 3154708"/>
              <a:gd name="connsiteX1-605" fmla="*/ 79151 w 2099471"/>
              <a:gd name="connsiteY1-606" fmla="*/ 2164101 h 3154708"/>
              <a:gd name="connsiteX2-607" fmla="*/ 71531 w 2099471"/>
              <a:gd name="connsiteY2-608" fmla="*/ 1177311 h 3154708"/>
              <a:gd name="connsiteX3-609" fmla="*/ 837341 w 2099471"/>
              <a:gd name="connsiteY3-610" fmla="*/ 270531 h 3154708"/>
              <a:gd name="connsiteX4-611" fmla="*/ 1946051 w 2099471"/>
              <a:gd name="connsiteY4-612" fmla="*/ 21 h 3154708"/>
              <a:gd name="connsiteX5-613" fmla="*/ 1866041 w 2099471"/>
              <a:gd name="connsiteY5-614" fmla="*/ 259101 h 3154708"/>
              <a:gd name="connsiteX6-615" fmla="*/ 1786031 w 2099471"/>
              <a:gd name="connsiteY6-616" fmla="*/ 792501 h 3154708"/>
              <a:gd name="connsiteX7-617" fmla="*/ 2064161 w 2099471"/>
              <a:gd name="connsiteY7-618" fmla="*/ 2106951 h 3154708"/>
              <a:gd name="connsiteX8-619" fmla="*/ 860201 w 2099471"/>
              <a:gd name="connsiteY8-620" fmla="*/ 3154701 h 3154708"/>
              <a:gd name="connsiteX9-621" fmla="*/ 856392 w 2099471"/>
              <a:gd name="connsiteY9-622" fmla="*/ 2045990 h 3154708"/>
              <a:gd name="connsiteX10-623" fmla="*/ 1115471 w 2099471"/>
              <a:gd name="connsiteY10-624" fmla="*/ 1257321 h 3154708"/>
              <a:gd name="connsiteX11-625" fmla="*/ 803052 w 2099471"/>
              <a:gd name="connsiteY11-626" fmla="*/ 1939310 h 3154708"/>
              <a:gd name="connsiteX12-627" fmla="*/ 479201 w 2099471"/>
              <a:gd name="connsiteY12-628" fmla="*/ 3078501 h 3154708"/>
              <a:gd name="connsiteX0-629" fmla="*/ 481373 w 2101643"/>
              <a:gd name="connsiteY0-630" fmla="*/ 3078951 h 3155158"/>
              <a:gd name="connsiteX1-631" fmla="*/ 81323 w 2101643"/>
              <a:gd name="connsiteY1-632" fmla="*/ 2164551 h 3155158"/>
              <a:gd name="connsiteX2-633" fmla="*/ 73703 w 2101643"/>
              <a:gd name="connsiteY2-634" fmla="*/ 1177761 h 3155158"/>
              <a:gd name="connsiteX3-635" fmla="*/ 869993 w 2101643"/>
              <a:gd name="connsiteY3-636" fmla="*/ 316701 h 3155158"/>
              <a:gd name="connsiteX4-637" fmla="*/ 1948223 w 2101643"/>
              <a:gd name="connsiteY4-638" fmla="*/ 471 h 3155158"/>
              <a:gd name="connsiteX5-639" fmla="*/ 1868213 w 2101643"/>
              <a:gd name="connsiteY5-640" fmla="*/ 259551 h 3155158"/>
              <a:gd name="connsiteX6-641" fmla="*/ 1788203 w 2101643"/>
              <a:gd name="connsiteY6-642" fmla="*/ 792951 h 3155158"/>
              <a:gd name="connsiteX7-643" fmla="*/ 2066333 w 2101643"/>
              <a:gd name="connsiteY7-644" fmla="*/ 2107401 h 3155158"/>
              <a:gd name="connsiteX8-645" fmla="*/ 862373 w 2101643"/>
              <a:gd name="connsiteY8-646" fmla="*/ 3155151 h 3155158"/>
              <a:gd name="connsiteX9-647" fmla="*/ 858564 w 2101643"/>
              <a:gd name="connsiteY9-648" fmla="*/ 2046440 h 3155158"/>
              <a:gd name="connsiteX10-649" fmla="*/ 1117643 w 2101643"/>
              <a:gd name="connsiteY10-650" fmla="*/ 1257771 h 3155158"/>
              <a:gd name="connsiteX11-651" fmla="*/ 805224 w 2101643"/>
              <a:gd name="connsiteY11-652" fmla="*/ 1939760 h 3155158"/>
              <a:gd name="connsiteX12-653" fmla="*/ 481373 w 2101643"/>
              <a:gd name="connsiteY12-654" fmla="*/ 3078951 h 3155158"/>
              <a:gd name="connsiteX0-655" fmla="*/ 513416 w 2133686"/>
              <a:gd name="connsiteY0-656" fmla="*/ 3078951 h 3155158"/>
              <a:gd name="connsiteX1-657" fmla="*/ 52406 w 2133686"/>
              <a:gd name="connsiteY1-658" fmla="*/ 2248371 h 3155158"/>
              <a:gd name="connsiteX2-659" fmla="*/ 105746 w 2133686"/>
              <a:gd name="connsiteY2-660" fmla="*/ 1177761 h 3155158"/>
              <a:gd name="connsiteX3-661" fmla="*/ 902036 w 2133686"/>
              <a:gd name="connsiteY3-662" fmla="*/ 316701 h 3155158"/>
              <a:gd name="connsiteX4-663" fmla="*/ 1980266 w 2133686"/>
              <a:gd name="connsiteY4-664" fmla="*/ 471 h 3155158"/>
              <a:gd name="connsiteX5-665" fmla="*/ 1900256 w 2133686"/>
              <a:gd name="connsiteY5-666" fmla="*/ 259551 h 3155158"/>
              <a:gd name="connsiteX6-667" fmla="*/ 1820246 w 2133686"/>
              <a:gd name="connsiteY6-668" fmla="*/ 792951 h 3155158"/>
              <a:gd name="connsiteX7-669" fmla="*/ 2098376 w 2133686"/>
              <a:gd name="connsiteY7-670" fmla="*/ 2107401 h 3155158"/>
              <a:gd name="connsiteX8-671" fmla="*/ 894416 w 2133686"/>
              <a:gd name="connsiteY8-672" fmla="*/ 3155151 h 3155158"/>
              <a:gd name="connsiteX9-673" fmla="*/ 890607 w 2133686"/>
              <a:gd name="connsiteY9-674" fmla="*/ 2046440 h 3155158"/>
              <a:gd name="connsiteX10-675" fmla="*/ 1149686 w 2133686"/>
              <a:gd name="connsiteY10-676" fmla="*/ 1257771 h 3155158"/>
              <a:gd name="connsiteX11-677" fmla="*/ 837267 w 2133686"/>
              <a:gd name="connsiteY11-678" fmla="*/ 1939760 h 3155158"/>
              <a:gd name="connsiteX12-679" fmla="*/ 513416 w 2133686"/>
              <a:gd name="connsiteY12-680" fmla="*/ 3078951 h 3155158"/>
              <a:gd name="connsiteX0-681" fmla="*/ 513416 w 2133686"/>
              <a:gd name="connsiteY0-682" fmla="*/ 3078951 h 3155158"/>
              <a:gd name="connsiteX1-683" fmla="*/ 52406 w 2133686"/>
              <a:gd name="connsiteY1-684" fmla="*/ 2248371 h 3155158"/>
              <a:gd name="connsiteX2-685" fmla="*/ 105746 w 2133686"/>
              <a:gd name="connsiteY2-686" fmla="*/ 1177761 h 3155158"/>
              <a:gd name="connsiteX3-687" fmla="*/ 902036 w 2133686"/>
              <a:gd name="connsiteY3-688" fmla="*/ 316701 h 3155158"/>
              <a:gd name="connsiteX4-689" fmla="*/ 1980266 w 2133686"/>
              <a:gd name="connsiteY4-690" fmla="*/ 471 h 3155158"/>
              <a:gd name="connsiteX5-691" fmla="*/ 1900256 w 2133686"/>
              <a:gd name="connsiteY5-692" fmla="*/ 259551 h 3155158"/>
              <a:gd name="connsiteX6-693" fmla="*/ 1820246 w 2133686"/>
              <a:gd name="connsiteY6-694" fmla="*/ 792951 h 3155158"/>
              <a:gd name="connsiteX7-695" fmla="*/ 2098376 w 2133686"/>
              <a:gd name="connsiteY7-696" fmla="*/ 2107401 h 3155158"/>
              <a:gd name="connsiteX8-697" fmla="*/ 894416 w 2133686"/>
              <a:gd name="connsiteY8-698" fmla="*/ 3155151 h 3155158"/>
              <a:gd name="connsiteX9-699" fmla="*/ 890607 w 2133686"/>
              <a:gd name="connsiteY9-700" fmla="*/ 2046440 h 3155158"/>
              <a:gd name="connsiteX10-701" fmla="*/ 1126826 w 2133686"/>
              <a:gd name="connsiteY10-702" fmla="*/ 1204431 h 3155158"/>
              <a:gd name="connsiteX11-703" fmla="*/ 837267 w 2133686"/>
              <a:gd name="connsiteY11-704" fmla="*/ 1939760 h 3155158"/>
              <a:gd name="connsiteX12-705" fmla="*/ 513416 w 2133686"/>
              <a:gd name="connsiteY12-706" fmla="*/ 3078951 h 3155158"/>
              <a:gd name="connsiteX0-707" fmla="*/ 513416 w 2133686"/>
              <a:gd name="connsiteY0-708" fmla="*/ 3078951 h 3155158"/>
              <a:gd name="connsiteX1-709" fmla="*/ 52406 w 2133686"/>
              <a:gd name="connsiteY1-710" fmla="*/ 2248371 h 3155158"/>
              <a:gd name="connsiteX2-711" fmla="*/ 105746 w 2133686"/>
              <a:gd name="connsiteY2-712" fmla="*/ 1177761 h 3155158"/>
              <a:gd name="connsiteX3-713" fmla="*/ 902036 w 2133686"/>
              <a:gd name="connsiteY3-714" fmla="*/ 316701 h 3155158"/>
              <a:gd name="connsiteX4-715" fmla="*/ 1980266 w 2133686"/>
              <a:gd name="connsiteY4-716" fmla="*/ 471 h 3155158"/>
              <a:gd name="connsiteX5-717" fmla="*/ 1900256 w 2133686"/>
              <a:gd name="connsiteY5-718" fmla="*/ 259551 h 3155158"/>
              <a:gd name="connsiteX6-719" fmla="*/ 1820246 w 2133686"/>
              <a:gd name="connsiteY6-720" fmla="*/ 792951 h 3155158"/>
              <a:gd name="connsiteX7-721" fmla="*/ 2098376 w 2133686"/>
              <a:gd name="connsiteY7-722" fmla="*/ 2107401 h 3155158"/>
              <a:gd name="connsiteX8-723" fmla="*/ 894416 w 2133686"/>
              <a:gd name="connsiteY8-724" fmla="*/ 3155151 h 3155158"/>
              <a:gd name="connsiteX9-725" fmla="*/ 890607 w 2133686"/>
              <a:gd name="connsiteY9-726" fmla="*/ 2046440 h 3155158"/>
              <a:gd name="connsiteX10-727" fmla="*/ 1126826 w 2133686"/>
              <a:gd name="connsiteY10-728" fmla="*/ 1204431 h 3155158"/>
              <a:gd name="connsiteX11-729" fmla="*/ 829647 w 2133686"/>
              <a:gd name="connsiteY11-730" fmla="*/ 1688300 h 3155158"/>
              <a:gd name="connsiteX12-731" fmla="*/ 513416 w 2133686"/>
              <a:gd name="connsiteY12-732" fmla="*/ 3078951 h 3155158"/>
              <a:gd name="connsiteX0-733" fmla="*/ 513416 w 2133686"/>
              <a:gd name="connsiteY0-734" fmla="*/ 3078951 h 3155158"/>
              <a:gd name="connsiteX1-735" fmla="*/ 52406 w 2133686"/>
              <a:gd name="connsiteY1-736" fmla="*/ 2248371 h 3155158"/>
              <a:gd name="connsiteX2-737" fmla="*/ 105746 w 2133686"/>
              <a:gd name="connsiteY2-738" fmla="*/ 1177761 h 3155158"/>
              <a:gd name="connsiteX3-739" fmla="*/ 902036 w 2133686"/>
              <a:gd name="connsiteY3-740" fmla="*/ 316701 h 3155158"/>
              <a:gd name="connsiteX4-741" fmla="*/ 1980266 w 2133686"/>
              <a:gd name="connsiteY4-742" fmla="*/ 471 h 3155158"/>
              <a:gd name="connsiteX5-743" fmla="*/ 1900256 w 2133686"/>
              <a:gd name="connsiteY5-744" fmla="*/ 259551 h 3155158"/>
              <a:gd name="connsiteX6-745" fmla="*/ 1820246 w 2133686"/>
              <a:gd name="connsiteY6-746" fmla="*/ 792951 h 3155158"/>
              <a:gd name="connsiteX7-747" fmla="*/ 2098376 w 2133686"/>
              <a:gd name="connsiteY7-748" fmla="*/ 2107401 h 3155158"/>
              <a:gd name="connsiteX8-749" fmla="*/ 894416 w 2133686"/>
              <a:gd name="connsiteY8-750" fmla="*/ 3155151 h 3155158"/>
              <a:gd name="connsiteX9-751" fmla="*/ 898227 w 2133686"/>
              <a:gd name="connsiteY9-752" fmla="*/ 1794980 h 3155158"/>
              <a:gd name="connsiteX10-753" fmla="*/ 1126826 w 2133686"/>
              <a:gd name="connsiteY10-754" fmla="*/ 1204431 h 3155158"/>
              <a:gd name="connsiteX11-755" fmla="*/ 829647 w 2133686"/>
              <a:gd name="connsiteY11-756" fmla="*/ 1688300 h 3155158"/>
              <a:gd name="connsiteX12-757" fmla="*/ 513416 w 2133686"/>
              <a:gd name="connsiteY12-758" fmla="*/ 3078951 h 3155158"/>
              <a:gd name="connsiteX0-759" fmla="*/ 513416 w 2041988"/>
              <a:gd name="connsiteY0-760" fmla="*/ 3078951 h 3155158"/>
              <a:gd name="connsiteX1-761" fmla="*/ 52406 w 2041988"/>
              <a:gd name="connsiteY1-762" fmla="*/ 2248371 h 3155158"/>
              <a:gd name="connsiteX2-763" fmla="*/ 105746 w 2041988"/>
              <a:gd name="connsiteY2-764" fmla="*/ 1177761 h 3155158"/>
              <a:gd name="connsiteX3-765" fmla="*/ 902036 w 2041988"/>
              <a:gd name="connsiteY3-766" fmla="*/ 316701 h 3155158"/>
              <a:gd name="connsiteX4-767" fmla="*/ 1980266 w 2041988"/>
              <a:gd name="connsiteY4-768" fmla="*/ 471 h 3155158"/>
              <a:gd name="connsiteX5-769" fmla="*/ 1900256 w 2041988"/>
              <a:gd name="connsiteY5-770" fmla="*/ 259551 h 3155158"/>
              <a:gd name="connsiteX6-771" fmla="*/ 1820246 w 2041988"/>
              <a:gd name="connsiteY6-772" fmla="*/ 792951 h 3155158"/>
              <a:gd name="connsiteX7-773" fmla="*/ 1945976 w 2041988"/>
              <a:gd name="connsiteY7-774" fmla="*/ 2145501 h 3155158"/>
              <a:gd name="connsiteX8-775" fmla="*/ 894416 w 2041988"/>
              <a:gd name="connsiteY8-776" fmla="*/ 3155151 h 3155158"/>
              <a:gd name="connsiteX9-777" fmla="*/ 898227 w 2041988"/>
              <a:gd name="connsiteY9-778" fmla="*/ 1794980 h 3155158"/>
              <a:gd name="connsiteX10-779" fmla="*/ 1126826 w 2041988"/>
              <a:gd name="connsiteY10-780" fmla="*/ 1204431 h 3155158"/>
              <a:gd name="connsiteX11-781" fmla="*/ 829647 w 2041988"/>
              <a:gd name="connsiteY11-782" fmla="*/ 1688300 h 3155158"/>
              <a:gd name="connsiteX12-783" fmla="*/ 513416 w 2041988"/>
              <a:gd name="connsiteY12-784" fmla="*/ 3078951 h 31551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133" y="connsiteY11-134"/>
              </a:cxn>
              <a:cxn ang="0">
                <a:pos x="connsiteX12-159" y="connsiteY12-160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7"/>
          <p:cNvSpPr/>
          <p:nvPr/>
        </p:nvSpPr>
        <p:spPr>
          <a:xfrm rot="18246657" flipV="1">
            <a:off x="10133330" y="3128645"/>
            <a:ext cx="494665" cy="525780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-1" fmla="*/ 470373 w 2363198"/>
              <a:gd name="connsiteY0-2" fmla="*/ 3125023 h 3206178"/>
              <a:gd name="connsiteX1-3" fmla="*/ 70323 w 2363198"/>
              <a:gd name="connsiteY1-4" fmla="*/ 2210623 h 3206178"/>
              <a:gd name="connsiteX2-5" fmla="*/ 70323 w 2363198"/>
              <a:gd name="connsiteY2-6" fmla="*/ 1353373 h 3206178"/>
              <a:gd name="connsiteX3-7" fmla="*/ 775173 w 2363198"/>
              <a:gd name="connsiteY3-8" fmla="*/ 286573 h 3206178"/>
              <a:gd name="connsiteX4-9" fmla="*/ 1784823 w 2363198"/>
              <a:gd name="connsiteY4-10" fmla="*/ 823 h 3206178"/>
              <a:gd name="connsiteX5-11" fmla="*/ 1632423 w 2363198"/>
              <a:gd name="connsiteY5-12" fmla="*/ 229423 h 3206178"/>
              <a:gd name="connsiteX6-13" fmla="*/ 1784823 w 2363198"/>
              <a:gd name="connsiteY6-14" fmla="*/ 991423 h 3206178"/>
              <a:gd name="connsiteX7-15" fmla="*/ 2337273 w 2363198"/>
              <a:gd name="connsiteY7-16" fmla="*/ 2153473 h 3206178"/>
              <a:gd name="connsiteX8-17" fmla="*/ 851373 w 2363198"/>
              <a:gd name="connsiteY8-18" fmla="*/ 3201223 h 3206178"/>
              <a:gd name="connsiteX9-19" fmla="*/ 1213323 w 2363198"/>
              <a:gd name="connsiteY9-20" fmla="*/ 1715323 h 3206178"/>
              <a:gd name="connsiteX10-21" fmla="*/ 470373 w 2363198"/>
              <a:gd name="connsiteY10-22" fmla="*/ 3125023 h 3206178"/>
              <a:gd name="connsiteX0-23" fmla="*/ 470373 w 2362867"/>
              <a:gd name="connsiteY0-24" fmla="*/ 3124313 h 3205468"/>
              <a:gd name="connsiteX1-25" fmla="*/ 70323 w 2362867"/>
              <a:gd name="connsiteY1-26" fmla="*/ 2209913 h 3205468"/>
              <a:gd name="connsiteX2-27" fmla="*/ 70323 w 2362867"/>
              <a:gd name="connsiteY2-28" fmla="*/ 1352663 h 3205468"/>
              <a:gd name="connsiteX3-29" fmla="*/ 775173 w 2362867"/>
              <a:gd name="connsiteY3-30" fmla="*/ 285863 h 3205468"/>
              <a:gd name="connsiteX4-31" fmla="*/ 1784823 w 2362867"/>
              <a:gd name="connsiteY4-32" fmla="*/ 113 h 3205468"/>
              <a:gd name="connsiteX5-33" fmla="*/ 1689573 w 2362867"/>
              <a:gd name="connsiteY5-34" fmla="*/ 304913 h 3205468"/>
              <a:gd name="connsiteX6-35" fmla="*/ 1784823 w 2362867"/>
              <a:gd name="connsiteY6-36" fmla="*/ 990713 h 3205468"/>
              <a:gd name="connsiteX7-37" fmla="*/ 2337273 w 2362867"/>
              <a:gd name="connsiteY7-38" fmla="*/ 2152763 h 3205468"/>
              <a:gd name="connsiteX8-39" fmla="*/ 851373 w 2362867"/>
              <a:gd name="connsiteY8-40" fmla="*/ 3200513 h 3205468"/>
              <a:gd name="connsiteX9-41" fmla="*/ 1213323 w 2362867"/>
              <a:gd name="connsiteY9-42" fmla="*/ 1714613 h 3205468"/>
              <a:gd name="connsiteX10-43" fmla="*/ 470373 w 2362867"/>
              <a:gd name="connsiteY10-44" fmla="*/ 3124313 h 3205468"/>
              <a:gd name="connsiteX0-45" fmla="*/ 475415 w 2367909"/>
              <a:gd name="connsiteY0-46" fmla="*/ 3124286 h 3205441"/>
              <a:gd name="connsiteX1-47" fmla="*/ 75365 w 2367909"/>
              <a:gd name="connsiteY1-48" fmla="*/ 2209886 h 3205441"/>
              <a:gd name="connsiteX2-49" fmla="*/ 67745 w 2367909"/>
              <a:gd name="connsiteY2-50" fmla="*/ 1223096 h 3205441"/>
              <a:gd name="connsiteX3-51" fmla="*/ 780215 w 2367909"/>
              <a:gd name="connsiteY3-52" fmla="*/ 285836 h 3205441"/>
              <a:gd name="connsiteX4-53" fmla="*/ 1789865 w 2367909"/>
              <a:gd name="connsiteY4-54" fmla="*/ 86 h 3205441"/>
              <a:gd name="connsiteX5-55" fmla="*/ 1694615 w 2367909"/>
              <a:gd name="connsiteY5-56" fmla="*/ 304886 h 3205441"/>
              <a:gd name="connsiteX6-57" fmla="*/ 1789865 w 2367909"/>
              <a:gd name="connsiteY6-58" fmla="*/ 990686 h 3205441"/>
              <a:gd name="connsiteX7-59" fmla="*/ 2342315 w 2367909"/>
              <a:gd name="connsiteY7-60" fmla="*/ 2152736 h 3205441"/>
              <a:gd name="connsiteX8-61" fmla="*/ 856415 w 2367909"/>
              <a:gd name="connsiteY8-62" fmla="*/ 3200486 h 3205441"/>
              <a:gd name="connsiteX9-63" fmla="*/ 1218365 w 2367909"/>
              <a:gd name="connsiteY9-64" fmla="*/ 1714586 h 3205441"/>
              <a:gd name="connsiteX10-65" fmla="*/ 475415 w 2367909"/>
              <a:gd name="connsiteY10-66" fmla="*/ 3124286 h 3205441"/>
              <a:gd name="connsiteX0-67" fmla="*/ 475415 w 2367909"/>
              <a:gd name="connsiteY0-68" fmla="*/ 3124286 h 3205441"/>
              <a:gd name="connsiteX1-69" fmla="*/ 75365 w 2367909"/>
              <a:gd name="connsiteY1-70" fmla="*/ 2209886 h 3205441"/>
              <a:gd name="connsiteX2-71" fmla="*/ 67745 w 2367909"/>
              <a:gd name="connsiteY2-72" fmla="*/ 1223096 h 3205441"/>
              <a:gd name="connsiteX3-73" fmla="*/ 780215 w 2367909"/>
              <a:gd name="connsiteY3-74" fmla="*/ 285836 h 3205441"/>
              <a:gd name="connsiteX4-75" fmla="*/ 1789865 w 2367909"/>
              <a:gd name="connsiteY4-76" fmla="*/ 86 h 3205441"/>
              <a:gd name="connsiteX5-77" fmla="*/ 1694615 w 2367909"/>
              <a:gd name="connsiteY5-78" fmla="*/ 304886 h 3205441"/>
              <a:gd name="connsiteX6-79" fmla="*/ 1789865 w 2367909"/>
              <a:gd name="connsiteY6-80" fmla="*/ 990686 h 3205441"/>
              <a:gd name="connsiteX7-81" fmla="*/ 2342315 w 2367909"/>
              <a:gd name="connsiteY7-82" fmla="*/ 2152736 h 3205441"/>
              <a:gd name="connsiteX8-83" fmla="*/ 856415 w 2367909"/>
              <a:gd name="connsiteY8-84" fmla="*/ 3200486 h 3205441"/>
              <a:gd name="connsiteX9-85" fmla="*/ 1149785 w 2367909"/>
              <a:gd name="connsiteY9-86" fmla="*/ 1493606 h 3205441"/>
              <a:gd name="connsiteX10-87" fmla="*/ 475415 w 2367909"/>
              <a:gd name="connsiteY10-88" fmla="*/ 3124286 h 3205441"/>
              <a:gd name="connsiteX0-89" fmla="*/ 475415 w 2367909"/>
              <a:gd name="connsiteY0-90" fmla="*/ 3124286 h 3205441"/>
              <a:gd name="connsiteX1-91" fmla="*/ 75365 w 2367909"/>
              <a:gd name="connsiteY1-92" fmla="*/ 2209886 h 3205441"/>
              <a:gd name="connsiteX2-93" fmla="*/ 67745 w 2367909"/>
              <a:gd name="connsiteY2-94" fmla="*/ 1223096 h 3205441"/>
              <a:gd name="connsiteX3-95" fmla="*/ 780215 w 2367909"/>
              <a:gd name="connsiteY3-96" fmla="*/ 285836 h 3205441"/>
              <a:gd name="connsiteX4-97" fmla="*/ 1789865 w 2367909"/>
              <a:gd name="connsiteY4-98" fmla="*/ 86 h 3205441"/>
              <a:gd name="connsiteX5-99" fmla="*/ 1694615 w 2367909"/>
              <a:gd name="connsiteY5-100" fmla="*/ 304886 h 3205441"/>
              <a:gd name="connsiteX6-101" fmla="*/ 1789865 w 2367909"/>
              <a:gd name="connsiteY6-102" fmla="*/ 990686 h 3205441"/>
              <a:gd name="connsiteX7-103" fmla="*/ 2342315 w 2367909"/>
              <a:gd name="connsiteY7-104" fmla="*/ 2152736 h 3205441"/>
              <a:gd name="connsiteX8-105" fmla="*/ 856415 w 2367909"/>
              <a:gd name="connsiteY8-106" fmla="*/ 3200486 h 3205441"/>
              <a:gd name="connsiteX9-107" fmla="*/ 1149785 w 2367909"/>
              <a:gd name="connsiteY9-108" fmla="*/ 1493606 h 3205441"/>
              <a:gd name="connsiteX10-109" fmla="*/ 829746 w 2367909"/>
              <a:gd name="connsiteY10-110" fmla="*/ 2061295 h 3205441"/>
              <a:gd name="connsiteX11" fmla="*/ 475415 w 2367909"/>
              <a:gd name="connsiteY11" fmla="*/ 3124286 h 3205441"/>
              <a:gd name="connsiteX0-111" fmla="*/ 475415 w 2367909"/>
              <a:gd name="connsiteY0-112" fmla="*/ 3124286 h 3200493"/>
              <a:gd name="connsiteX1-113" fmla="*/ 75365 w 2367909"/>
              <a:gd name="connsiteY1-114" fmla="*/ 2209886 h 3200493"/>
              <a:gd name="connsiteX2-115" fmla="*/ 67745 w 2367909"/>
              <a:gd name="connsiteY2-116" fmla="*/ 1223096 h 3200493"/>
              <a:gd name="connsiteX3-117" fmla="*/ 780215 w 2367909"/>
              <a:gd name="connsiteY3-118" fmla="*/ 285836 h 3200493"/>
              <a:gd name="connsiteX4-119" fmla="*/ 1789865 w 2367909"/>
              <a:gd name="connsiteY4-120" fmla="*/ 86 h 3200493"/>
              <a:gd name="connsiteX5-121" fmla="*/ 1694615 w 2367909"/>
              <a:gd name="connsiteY5-122" fmla="*/ 304886 h 3200493"/>
              <a:gd name="connsiteX6-123" fmla="*/ 1789865 w 2367909"/>
              <a:gd name="connsiteY6-124" fmla="*/ 990686 h 3200493"/>
              <a:gd name="connsiteX7-125" fmla="*/ 2342315 w 2367909"/>
              <a:gd name="connsiteY7-126" fmla="*/ 2152736 h 3200493"/>
              <a:gd name="connsiteX8-127" fmla="*/ 856415 w 2367909"/>
              <a:gd name="connsiteY8-128" fmla="*/ 3200486 h 3200493"/>
              <a:gd name="connsiteX9-129" fmla="*/ 898326 w 2367909"/>
              <a:gd name="connsiteY9-130" fmla="*/ 2167975 h 3200493"/>
              <a:gd name="connsiteX10-131" fmla="*/ 1149785 w 2367909"/>
              <a:gd name="connsiteY10-132" fmla="*/ 1493606 h 3200493"/>
              <a:gd name="connsiteX11-133" fmla="*/ 829746 w 2367909"/>
              <a:gd name="connsiteY11-134" fmla="*/ 2061295 h 3200493"/>
              <a:gd name="connsiteX12" fmla="*/ 475415 w 2367909"/>
              <a:gd name="connsiteY12" fmla="*/ 3124286 h 3200493"/>
              <a:gd name="connsiteX0-135" fmla="*/ 475415 w 2070319"/>
              <a:gd name="connsiteY0-136" fmla="*/ 3124286 h 3200494"/>
              <a:gd name="connsiteX1-137" fmla="*/ 75365 w 2070319"/>
              <a:gd name="connsiteY1-138" fmla="*/ 2209886 h 3200494"/>
              <a:gd name="connsiteX2-139" fmla="*/ 67745 w 2070319"/>
              <a:gd name="connsiteY2-140" fmla="*/ 1223096 h 3200494"/>
              <a:gd name="connsiteX3-141" fmla="*/ 780215 w 2070319"/>
              <a:gd name="connsiteY3-142" fmla="*/ 285836 h 3200494"/>
              <a:gd name="connsiteX4-143" fmla="*/ 1789865 w 2070319"/>
              <a:gd name="connsiteY4-144" fmla="*/ 86 h 3200494"/>
              <a:gd name="connsiteX5-145" fmla="*/ 1694615 w 2070319"/>
              <a:gd name="connsiteY5-146" fmla="*/ 304886 h 3200494"/>
              <a:gd name="connsiteX6-147" fmla="*/ 1789865 w 2070319"/>
              <a:gd name="connsiteY6-148" fmla="*/ 990686 h 3200494"/>
              <a:gd name="connsiteX7-149" fmla="*/ 2029895 w 2070319"/>
              <a:gd name="connsiteY7-150" fmla="*/ 2259416 h 3200494"/>
              <a:gd name="connsiteX8-151" fmla="*/ 856415 w 2070319"/>
              <a:gd name="connsiteY8-152" fmla="*/ 3200486 h 3200494"/>
              <a:gd name="connsiteX9-153" fmla="*/ 898326 w 2070319"/>
              <a:gd name="connsiteY9-154" fmla="*/ 2167975 h 3200494"/>
              <a:gd name="connsiteX10-155" fmla="*/ 1149785 w 2070319"/>
              <a:gd name="connsiteY10-156" fmla="*/ 1493606 h 3200494"/>
              <a:gd name="connsiteX11-157" fmla="*/ 829746 w 2070319"/>
              <a:gd name="connsiteY11-158" fmla="*/ 2061295 h 3200494"/>
              <a:gd name="connsiteX12-159" fmla="*/ 475415 w 2070319"/>
              <a:gd name="connsiteY12-160" fmla="*/ 3124286 h 3200494"/>
              <a:gd name="connsiteX0-161" fmla="*/ 475415 w 2069699"/>
              <a:gd name="connsiteY0-162" fmla="*/ 3124580 h 3200788"/>
              <a:gd name="connsiteX1-163" fmla="*/ 75365 w 2069699"/>
              <a:gd name="connsiteY1-164" fmla="*/ 2210180 h 3200788"/>
              <a:gd name="connsiteX2-165" fmla="*/ 67745 w 2069699"/>
              <a:gd name="connsiteY2-166" fmla="*/ 1223390 h 3200788"/>
              <a:gd name="connsiteX3-167" fmla="*/ 780215 w 2069699"/>
              <a:gd name="connsiteY3-168" fmla="*/ 286130 h 3200788"/>
              <a:gd name="connsiteX4-169" fmla="*/ 1789865 w 2069699"/>
              <a:gd name="connsiteY4-170" fmla="*/ 380 h 3200788"/>
              <a:gd name="connsiteX5-171" fmla="*/ 1740335 w 2069699"/>
              <a:gd name="connsiteY5-172" fmla="*/ 328040 h 3200788"/>
              <a:gd name="connsiteX6-173" fmla="*/ 1789865 w 2069699"/>
              <a:gd name="connsiteY6-174" fmla="*/ 990980 h 3200788"/>
              <a:gd name="connsiteX7-175" fmla="*/ 2029895 w 2069699"/>
              <a:gd name="connsiteY7-176" fmla="*/ 2259710 h 3200788"/>
              <a:gd name="connsiteX8-177" fmla="*/ 856415 w 2069699"/>
              <a:gd name="connsiteY8-178" fmla="*/ 3200780 h 3200788"/>
              <a:gd name="connsiteX9-179" fmla="*/ 898326 w 2069699"/>
              <a:gd name="connsiteY9-180" fmla="*/ 2168269 h 3200788"/>
              <a:gd name="connsiteX10-181" fmla="*/ 1149785 w 2069699"/>
              <a:gd name="connsiteY10-182" fmla="*/ 1493900 h 3200788"/>
              <a:gd name="connsiteX11-183" fmla="*/ 829746 w 2069699"/>
              <a:gd name="connsiteY11-184" fmla="*/ 2061589 h 3200788"/>
              <a:gd name="connsiteX12-185" fmla="*/ 475415 w 2069699"/>
              <a:gd name="connsiteY12-186" fmla="*/ 3124580 h 3200788"/>
              <a:gd name="connsiteX0-187" fmla="*/ 475415 w 2069699"/>
              <a:gd name="connsiteY0-188" fmla="*/ 3109397 h 3185605"/>
              <a:gd name="connsiteX1-189" fmla="*/ 75365 w 2069699"/>
              <a:gd name="connsiteY1-190" fmla="*/ 2194997 h 3185605"/>
              <a:gd name="connsiteX2-191" fmla="*/ 67745 w 2069699"/>
              <a:gd name="connsiteY2-192" fmla="*/ 1208207 h 3185605"/>
              <a:gd name="connsiteX3-193" fmla="*/ 780215 w 2069699"/>
              <a:gd name="connsiteY3-194" fmla="*/ 270947 h 3185605"/>
              <a:gd name="connsiteX4-195" fmla="*/ 1858445 w 2069699"/>
              <a:gd name="connsiteY4-196" fmla="*/ 437 h 3185605"/>
              <a:gd name="connsiteX5-197" fmla="*/ 1740335 w 2069699"/>
              <a:gd name="connsiteY5-198" fmla="*/ 312857 h 3185605"/>
              <a:gd name="connsiteX6-199" fmla="*/ 1789865 w 2069699"/>
              <a:gd name="connsiteY6-200" fmla="*/ 975797 h 3185605"/>
              <a:gd name="connsiteX7-201" fmla="*/ 2029895 w 2069699"/>
              <a:gd name="connsiteY7-202" fmla="*/ 2244527 h 3185605"/>
              <a:gd name="connsiteX8-203" fmla="*/ 856415 w 2069699"/>
              <a:gd name="connsiteY8-204" fmla="*/ 3185597 h 3185605"/>
              <a:gd name="connsiteX9-205" fmla="*/ 898326 w 2069699"/>
              <a:gd name="connsiteY9-206" fmla="*/ 2153086 h 3185605"/>
              <a:gd name="connsiteX10-207" fmla="*/ 1149785 w 2069699"/>
              <a:gd name="connsiteY10-208" fmla="*/ 1478717 h 3185605"/>
              <a:gd name="connsiteX11-209" fmla="*/ 829746 w 2069699"/>
              <a:gd name="connsiteY11-210" fmla="*/ 2046406 h 3185605"/>
              <a:gd name="connsiteX12-211" fmla="*/ 475415 w 2069699"/>
              <a:gd name="connsiteY12-212" fmla="*/ 3109397 h 3185605"/>
              <a:gd name="connsiteX0-213" fmla="*/ 475415 w 2070007"/>
              <a:gd name="connsiteY0-214" fmla="*/ 3112222 h 3188430"/>
              <a:gd name="connsiteX1-215" fmla="*/ 75365 w 2070007"/>
              <a:gd name="connsiteY1-216" fmla="*/ 2197822 h 3188430"/>
              <a:gd name="connsiteX2-217" fmla="*/ 67745 w 2070007"/>
              <a:gd name="connsiteY2-218" fmla="*/ 1211032 h 3188430"/>
              <a:gd name="connsiteX3-219" fmla="*/ 780215 w 2070007"/>
              <a:gd name="connsiteY3-220" fmla="*/ 273772 h 3188430"/>
              <a:gd name="connsiteX4-221" fmla="*/ 1858445 w 2070007"/>
              <a:gd name="connsiteY4-222" fmla="*/ 3262 h 3188430"/>
              <a:gd name="connsiteX5-223" fmla="*/ 1717475 w 2070007"/>
              <a:gd name="connsiteY5-224" fmla="*/ 407122 h 3188430"/>
              <a:gd name="connsiteX6-225" fmla="*/ 1789865 w 2070007"/>
              <a:gd name="connsiteY6-226" fmla="*/ 978622 h 3188430"/>
              <a:gd name="connsiteX7-227" fmla="*/ 2029895 w 2070007"/>
              <a:gd name="connsiteY7-228" fmla="*/ 2247352 h 3188430"/>
              <a:gd name="connsiteX8-229" fmla="*/ 856415 w 2070007"/>
              <a:gd name="connsiteY8-230" fmla="*/ 3188422 h 3188430"/>
              <a:gd name="connsiteX9-231" fmla="*/ 898326 w 2070007"/>
              <a:gd name="connsiteY9-232" fmla="*/ 2155911 h 3188430"/>
              <a:gd name="connsiteX10-233" fmla="*/ 1149785 w 2070007"/>
              <a:gd name="connsiteY10-234" fmla="*/ 1481542 h 3188430"/>
              <a:gd name="connsiteX11-235" fmla="*/ 829746 w 2070007"/>
              <a:gd name="connsiteY11-236" fmla="*/ 2049231 h 3188430"/>
              <a:gd name="connsiteX12-237" fmla="*/ 475415 w 2070007"/>
              <a:gd name="connsiteY12-238" fmla="*/ 3112222 h 3188430"/>
              <a:gd name="connsiteX0-239" fmla="*/ 475415 w 2070007"/>
              <a:gd name="connsiteY0-240" fmla="*/ 3112222 h 3188430"/>
              <a:gd name="connsiteX1-241" fmla="*/ 75365 w 2070007"/>
              <a:gd name="connsiteY1-242" fmla="*/ 2197822 h 3188430"/>
              <a:gd name="connsiteX2-243" fmla="*/ 67745 w 2070007"/>
              <a:gd name="connsiteY2-244" fmla="*/ 1211032 h 3188430"/>
              <a:gd name="connsiteX3-245" fmla="*/ 780215 w 2070007"/>
              <a:gd name="connsiteY3-246" fmla="*/ 273772 h 3188430"/>
              <a:gd name="connsiteX4-247" fmla="*/ 1858445 w 2070007"/>
              <a:gd name="connsiteY4-248" fmla="*/ 3262 h 3188430"/>
              <a:gd name="connsiteX5-249" fmla="*/ 1717475 w 2070007"/>
              <a:gd name="connsiteY5-250" fmla="*/ 407122 h 3188430"/>
              <a:gd name="connsiteX6-251" fmla="*/ 1789865 w 2070007"/>
              <a:gd name="connsiteY6-252" fmla="*/ 978622 h 3188430"/>
              <a:gd name="connsiteX7-253" fmla="*/ 2029895 w 2070007"/>
              <a:gd name="connsiteY7-254" fmla="*/ 2247352 h 3188430"/>
              <a:gd name="connsiteX8-255" fmla="*/ 856415 w 2070007"/>
              <a:gd name="connsiteY8-256" fmla="*/ 3188422 h 3188430"/>
              <a:gd name="connsiteX9-257" fmla="*/ 898326 w 2070007"/>
              <a:gd name="connsiteY9-258" fmla="*/ 2155911 h 3188430"/>
              <a:gd name="connsiteX10-259" fmla="*/ 1149785 w 2070007"/>
              <a:gd name="connsiteY10-260" fmla="*/ 1481542 h 3188430"/>
              <a:gd name="connsiteX11-261" fmla="*/ 829746 w 2070007"/>
              <a:gd name="connsiteY11-262" fmla="*/ 2049231 h 3188430"/>
              <a:gd name="connsiteX12-263" fmla="*/ 475415 w 2070007"/>
              <a:gd name="connsiteY12-264" fmla="*/ 3112222 h 3188430"/>
              <a:gd name="connsiteX0-265" fmla="*/ 475415 w 2086211"/>
              <a:gd name="connsiteY0-266" fmla="*/ 3112222 h 3188430"/>
              <a:gd name="connsiteX1-267" fmla="*/ 75365 w 2086211"/>
              <a:gd name="connsiteY1-268" fmla="*/ 2197822 h 3188430"/>
              <a:gd name="connsiteX2-269" fmla="*/ 67745 w 2086211"/>
              <a:gd name="connsiteY2-270" fmla="*/ 1211032 h 3188430"/>
              <a:gd name="connsiteX3-271" fmla="*/ 780215 w 2086211"/>
              <a:gd name="connsiteY3-272" fmla="*/ 273772 h 3188430"/>
              <a:gd name="connsiteX4-273" fmla="*/ 1858445 w 2086211"/>
              <a:gd name="connsiteY4-274" fmla="*/ 3262 h 3188430"/>
              <a:gd name="connsiteX5-275" fmla="*/ 1717475 w 2086211"/>
              <a:gd name="connsiteY5-276" fmla="*/ 407122 h 3188430"/>
              <a:gd name="connsiteX6-277" fmla="*/ 1881305 w 2086211"/>
              <a:gd name="connsiteY6-278" fmla="*/ 932902 h 3188430"/>
              <a:gd name="connsiteX7-279" fmla="*/ 2029895 w 2086211"/>
              <a:gd name="connsiteY7-280" fmla="*/ 2247352 h 3188430"/>
              <a:gd name="connsiteX8-281" fmla="*/ 856415 w 2086211"/>
              <a:gd name="connsiteY8-282" fmla="*/ 3188422 h 3188430"/>
              <a:gd name="connsiteX9-283" fmla="*/ 898326 w 2086211"/>
              <a:gd name="connsiteY9-284" fmla="*/ 2155911 h 3188430"/>
              <a:gd name="connsiteX10-285" fmla="*/ 1149785 w 2086211"/>
              <a:gd name="connsiteY10-286" fmla="*/ 1481542 h 3188430"/>
              <a:gd name="connsiteX11-287" fmla="*/ 829746 w 2086211"/>
              <a:gd name="connsiteY11-288" fmla="*/ 2049231 h 3188430"/>
              <a:gd name="connsiteX12-289" fmla="*/ 475415 w 2086211"/>
              <a:gd name="connsiteY12-290" fmla="*/ 3112222 h 3188430"/>
              <a:gd name="connsiteX0-291" fmla="*/ 475415 w 2084312"/>
              <a:gd name="connsiteY0-292" fmla="*/ 3112530 h 3188738"/>
              <a:gd name="connsiteX1-293" fmla="*/ 75365 w 2084312"/>
              <a:gd name="connsiteY1-294" fmla="*/ 2198130 h 3188738"/>
              <a:gd name="connsiteX2-295" fmla="*/ 67745 w 2084312"/>
              <a:gd name="connsiteY2-296" fmla="*/ 1211340 h 3188738"/>
              <a:gd name="connsiteX3-297" fmla="*/ 780215 w 2084312"/>
              <a:gd name="connsiteY3-298" fmla="*/ 274080 h 3188738"/>
              <a:gd name="connsiteX4-299" fmla="*/ 1858445 w 2084312"/>
              <a:gd name="connsiteY4-300" fmla="*/ 3570 h 3188738"/>
              <a:gd name="connsiteX5-301" fmla="*/ 1808915 w 2084312"/>
              <a:gd name="connsiteY5-302" fmla="*/ 415050 h 3188738"/>
              <a:gd name="connsiteX6-303" fmla="*/ 1881305 w 2084312"/>
              <a:gd name="connsiteY6-304" fmla="*/ 933210 h 3188738"/>
              <a:gd name="connsiteX7-305" fmla="*/ 2029895 w 2084312"/>
              <a:gd name="connsiteY7-306" fmla="*/ 2247660 h 3188738"/>
              <a:gd name="connsiteX8-307" fmla="*/ 856415 w 2084312"/>
              <a:gd name="connsiteY8-308" fmla="*/ 3188730 h 3188738"/>
              <a:gd name="connsiteX9-309" fmla="*/ 898326 w 2084312"/>
              <a:gd name="connsiteY9-310" fmla="*/ 2156219 h 3188738"/>
              <a:gd name="connsiteX10-311" fmla="*/ 1149785 w 2084312"/>
              <a:gd name="connsiteY10-312" fmla="*/ 1481850 h 3188738"/>
              <a:gd name="connsiteX11-313" fmla="*/ 829746 w 2084312"/>
              <a:gd name="connsiteY11-314" fmla="*/ 2049539 h 3188738"/>
              <a:gd name="connsiteX12-315" fmla="*/ 475415 w 2084312"/>
              <a:gd name="connsiteY12-316" fmla="*/ 3112530 h 3188738"/>
              <a:gd name="connsiteX0-317" fmla="*/ 475415 w 2101693"/>
              <a:gd name="connsiteY0-318" fmla="*/ 3112530 h 3188738"/>
              <a:gd name="connsiteX1-319" fmla="*/ 75365 w 2101693"/>
              <a:gd name="connsiteY1-320" fmla="*/ 2198130 h 3188738"/>
              <a:gd name="connsiteX2-321" fmla="*/ 67745 w 2101693"/>
              <a:gd name="connsiteY2-322" fmla="*/ 1211340 h 3188738"/>
              <a:gd name="connsiteX3-323" fmla="*/ 780215 w 2101693"/>
              <a:gd name="connsiteY3-324" fmla="*/ 274080 h 3188738"/>
              <a:gd name="connsiteX4-325" fmla="*/ 1858445 w 2101693"/>
              <a:gd name="connsiteY4-326" fmla="*/ 3570 h 3188738"/>
              <a:gd name="connsiteX5-327" fmla="*/ 1808915 w 2101693"/>
              <a:gd name="connsiteY5-328" fmla="*/ 415050 h 3188738"/>
              <a:gd name="connsiteX6-329" fmla="*/ 1881305 w 2101693"/>
              <a:gd name="connsiteY6-330" fmla="*/ 933210 h 3188738"/>
              <a:gd name="connsiteX7-331" fmla="*/ 2029895 w 2101693"/>
              <a:gd name="connsiteY7-332" fmla="*/ 2247660 h 3188738"/>
              <a:gd name="connsiteX8-333" fmla="*/ 856415 w 2101693"/>
              <a:gd name="connsiteY8-334" fmla="*/ 3188730 h 3188738"/>
              <a:gd name="connsiteX9-335" fmla="*/ 898326 w 2101693"/>
              <a:gd name="connsiteY9-336" fmla="*/ 2156219 h 3188738"/>
              <a:gd name="connsiteX10-337" fmla="*/ 1149785 w 2101693"/>
              <a:gd name="connsiteY10-338" fmla="*/ 1481850 h 3188738"/>
              <a:gd name="connsiteX11-339" fmla="*/ 829746 w 2101693"/>
              <a:gd name="connsiteY11-340" fmla="*/ 2049539 h 3188738"/>
              <a:gd name="connsiteX12-341" fmla="*/ 475415 w 2101693"/>
              <a:gd name="connsiteY12-342" fmla="*/ 3112530 h 3188738"/>
              <a:gd name="connsiteX0-343" fmla="*/ 475415 w 2101693"/>
              <a:gd name="connsiteY0-344" fmla="*/ 3112530 h 3188738"/>
              <a:gd name="connsiteX1-345" fmla="*/ 75365 w 2101693"/>
              <a:gd name="connsiteY1-346" fmla="*/ 2198130 h 3188738"/>
              <a:gd name="connsiteX2-347" fmla="*/ 67745 w 2101693"/>
              <a:gd name="connsiteY2-348" fmla="*/ 1211340 h 3188738"/>
              <a:gd name="connsiteX3-349" fmla="*/ 780215 w 2101693"/>
              <a:gd name="connsiteY3-350" fmla="*/ 274080 h 3188738"/>
              <a:gd name="connsiteX4-351" fmla="*/ 1858445 w 2101693"/>
              <a:gd name="connsiteY4-352" fmla="*/ 3570 h 3188738"/>
              <a:gd name="connsiteX5-353" fmla="*/ 1808915 w 2101693"/>
              <a:gd name="connsiteY5-354" fmla="*/ 415050 h 3188738"/>
              <a:gd name="connsiteX6-355" fmla="*/ 1881305 w 2101693"/>
              <a:gd name="connsiteY6-356" fmla="*/ 933210 h 3188738"/>
              <a:gd name="connsiteX7-357" fmla="*/ 2029895 w 2101693"/>
              <a:gd name="connsiteY7-358" fmla="*/ 2247660 h 3188738"/>
              <a:gd name="connsiteX8-359" fmla="*/ 856415 w 2101693"/>
              <a:gd name="connsiteY8-360" fmla="*/ 3188730 h 3188738"/>
              <a:gd name="connsiteX9-361" fmla="*/ 898326 w 2101693"/>
              <a:gd name="connsiteY9-362" fmla="*/ 2156219 h 3188738"/>
              <a:gd name="connsiteX10-363" fmla="*/ 1149785 w 2101693"/>
              <a:gd name="connsiteY10-364" fmla="*/ 1481850 h 3188738"/>
              <a:gd name="connsiteX11-365" fmla="*/ 829746 w 2101693"/>
              <a:gd name="connsiteY11-366" fmla="*/ 2049539 h 3188738"/>
              <a:gd name="connsiteX12-367" fmla="*/ 475415 w 2101693"/>
              <a:gd name="connsiteY12-368" fmla="*/ 3112530 h 3188738"/>
              <a:gd name="connsiteX0-369" fmla="*/ 475415 w 2101693"/>
              <a:gd name="connsiteY0-370" fmla="*/ 3082961 h 3159169"/>
              <a:gd name="connsiteX1-371" fmla="*/ 75365 w 2101693"/>
              <a:gd name="connsiteY1-372" fmla="*/ 2168561 h 3159169"/>
              <a:gd name="connsiteX2-373" fmla="*/ 67745 w 2101693"/>
              <a:gd name="connsiteY2-374" fmla="*/ 1181771 h 3159169"/>
              <a:gd name="connsiteX3-375" fmla="*/ 780215 w 2101693"/>
              <a:gd name="connsiteY3-376" fmla="*/ 244511 h 3159169"/>
              <a:gd name="connsiteX4-377" fmla="*/ 1942265 w 2101693"/>
              <a:gd name="connsiteY4-378" fmla="*/ 4481 h 3159169"/>
              <a:gd name="connsiteX5-379" fmla="*/ 1808915 w 2101693"/>
              <a:gd name="connsiteY5-380" fmla="*/ 385481 h 3159169"/>
              <a:gd name="connsiteX6-381" fmla="*/ 1881305 w 2101693"/>
              <a:gd name="connsiteY6-382" fmla="*/ 903641 h 3159169"/>
              <a:gd name="connsiteX7-383" fmla="*/ 2029895 w 2101693"/>
              <a:gd name="connsiteY7-384" fmla="*/ 2218091 h 3159169"/>
              <a:gd name="connsiteX8-385" fmla="*/ 856415 w 2101693"/>
              <a:gd name="connsiteY8-386" fmla="*/ 3159161 h 3159169"/>
              <a:gd name="connsiteX9-387" fmla="*/ 898326 w 2101693"/>
              <a:gd name="connsiteY9-388" fmla="*/ 2126650 h 3159169"/>
              <a:gd name="connsiteX10-389" fmla="*/ 1149785 w 2101693"/>
              <a:gd name="connsiteY10-390" fmla="*/ 1452281 h 3159169"/>
              <a:gd name="connsiteX11-391" fmla="*/ 829746 w 2101693"/>
              <a:gd name="connsiteY11-392" fmla="*/ 2019970 h 3159169"/>
              <a:gd name="connsiteX12-393" fmla="*/ 475415 w 2101693"/>
              <a:gd name="connsiteY12-394" fmla="*/ 3082961 h 3159169"/>
              <a:gd name="connsiteX0-395" fmla="*/ 479201 w 2105479"/>
              <a:gd name="connsiteY0-396" fmla="*/ 3080774 h 3156982"/>
              <a:gd name="connsiteX1-397" fmla="*/ 79151 w 2105479"/>
              <a:gd name="connsiteY1-398" fmla="*/ 2166374 h 3156982"/>
              <a:gd name="connsiteX2-399" fmla="*/ 71531 w 2105479"/>
              <a:gd name="connsiteY2-400" fmla="*/ 1179584 h 3156982"/>
              <a:gd name="connsiteX3-401" fmla="*/ 837341 w 2105479"/>
              <a:gd name="connsiteY3-402" fmla="*/ 272804 h 3156982"/>
              <a:gd name="connsiteX4-403" fmla="*/ 1946051 w 2105479"/>
              <a:gd name="connsiteY4-404" fmla="*/ 2294 h 3156982"/>
              <a:gd name="connsiteX5-405" fmla="*/ 1812701 w 2105479"/>
              <a:gd name="connsiteY5-406" fmla="*/ 383294 h 3156982"/>
              <a:gd name="connsiteX6-407" fmla="*/ 1885091 w 2105479"/>
              <a:gd name="connsiteY6-408" fmla="*/ 901454 h 3156982"/>
              <a:gd name="connsiteX7-409" fmla="*/ 2033681 w 2105479"/>
              <a:gd name="connsiteY7-410" fmla="*/ 2215904 h 3156982"/>
              <a:gd name="connsiteX8-411" fmla="*/ 860201 w 2105479"/>
              <a:gd name="connsiteY8-412" fmla="*/ 3156974 h 3156982"/>
              <a:gd name="connsiteX9-413" fmla="*/ 902112 w 2105479"/>
              <a:gd name="connsiteY9-414" fmla="*/ 2124463 h 3156982"/>
              <a:gd name="connsiteX10-415" fmla="*/ 1153571 w 2105479"/>
              <a:gd name="connsiteY10-416" fmla="*/ 1450094 h 3156982"/>
              <a:gd name="connsiteX11-417" fmla="*/ 833532 w 2105479"/>
              <a:gd name="connsiteY11-418" fmla="*/ 2017783 h 3156982"/>
              <a:gd name="connsiteX12-419" fmla="*/ 479201 w 2105479"/>
              <a:gd name="connsiteY12-420" fmla="*/ 3080774 h 3156982"/>
              <a:gd name="connsiteX0-421" fmla="*/ 479201 w 2105479"/>
              <a:gd name="connsiteY0-422" fmla="*/ 3080774 h 3156982"/>
              <a:gd name="connsiteX1-423" fmla="*/ 79151 w 2105479"/>
              <a:gd name="connsiteY1-424" fmla="*/ 2166374 h 3156982"/>
              <a:gd name="connsiteX2-425" fmla="*/ 71531 w 2105479"/>
              <a:gd name="connsiteY2-426" fmla="*/ 1179584 h 3156982"/>
              <a:gd name="connsiteX3-427" fmla="*/ 837341 w 2105479"/>
              <a:gd name="connsiteY3-428" fmla="*/ 272804 h 3156982"/>
              <a:gd name="connsiteX4-429" fmla="*/ 1946051 w 2105479"/>
              <a:gd name="connsiteY4-430" fmla="*/ 2294 h 3156982"/>
              <a:gd name="connsiteX5-431" fmla="*/ 1812701 w 2105479"/>
              <a:gd name="connsiteY5-432" fmla="*/ 383294 h 3156982"/>
              <a:gd name="connsiteX6-433" fmla="*/ 1885091 w 2105479"/>
              <a:gd name="connsiteY6-434" fmla="*/ 901454 h 3156982"/>
              <a:gd name="connsiteX7-435" fmla="*/ 2033681 w 2105479"/>
              <a:gd name="connsiteY7-436" fmla="*/ 2215904 h 3156982"/>
              <a:gd name="connsiteX8-437" fmla="*/ 860201 w 2105479"/>
              <a:gd name="connsiteY8-438" fmla="*/ 3156974 h 3156982"/>
              <a:gd name="connsiteX9-439" fmla="*/ 902112 w 2105479"/>
              <a:gd name="connsiteY9-440" fmla="*/ 2124463 h 3156982"/>
              <a:gd name="connsiteX10-441" fmla="*/ 1153571 w 2105479"/>
              <a:gd name="connsiteY10-442" fmla="*/ 1450094 h 3156982"/>
              <a:gd name="connsiteX11-443" fmla="*/ 833532 w 2105479"/>
              <a:gd name="connsiteY11-444" fmla="*/ 2017783 h 3156982"/>
              <a:gd name="connsiteX12-445" fmla="*/ 479201 w 2105479"/>
              <a:gd name="connsiteY12-446" fmla="*/ 3080774 h 3156982"/>
              <a:gd name="connsiteX0-447" fmla="*/ 479201 w 2087040"/>
              <a:gd name="connsiteY0-448" fmla="*/ 3078506 h 3154714"/>
              <a:gd name="connsiteX1-449" fmla="*/ 79151 w 2087040"/>
              <a:gd name="connsiteY1-450" fmla="*/ 2164106 h 3154714"/>
              <a:gd name="connsiteX2-451" fmla="*/ 71531 w 2087040"/>
              <a:gd name="connsiteY2-452" fmla="*/ 1177316 h 3154714"/>
              <a:gd name="connsiteX3-453" fmla="*/ 837341 w 2087040"/>
              <a:gd name="connsiteY3-454" fmla="*/ 270536 h 3154714"/>
              <a:gd name="connsiteX4-455" fmla="*/ 1946051 w 2087040"/>
              <a:gd name="connsiteY4-456" fmla="*/ 26 h 3154714"/>
              <a:gd name="connsiteX5-457" fmla="*/ 1866041 w 2087040"/>
              <a:gd name="connsiteY5-458" fmla="*/ 259106 h 3154714"/>
              <a:gd name="connsiteX6-459" fmla="*/ 1885091 w 2087040"/>
              <a:gd name="connsiteY6-460" fmla="*/ 899186 h 3154714"/>
              <a:gd name="connsiteX7-461" fmla="*/ 2033681 w 2087040"/>
              <a:gd name="connsiteY7-462" fmla="*/ 2213636 h 3154714"/>
              <a:gd name="connsiteX8-463" fmla="*/ 860201 w 2087040"/>
              <a:gd name="connsiteY8-464" fmla="*/ 3154706 h 3154714"/>
              <a:gd name="connsiteX9-465" fmla="*/ 902112 w 2087040"/>
              <a:gd name="connsiteY9-466" fmla="*/ 2122195 h 3154714"/>
              <a:gd name="connsiteX10-467" fmla="*/ 1153571 w 2087040"/>
              <a:gd name="connsiteY10-468" fmla="*/ 1447826 h 3154714"/>
              <a:gd name="connsiteX11-469" fmla="*/ 833532 w 2087040"/>
              <a:gd name="connsiteY11-470" fmla="*/ 2015515 h 3154714"/>
              <a:gd name="connsiteX12-471" fmla="*/ 479201 w 2087040"/>
              <a:gd name="connsiteY12-472" fmla="*/ 3078506 h 3154714"/>
              <a:gd name="connsiteX0-473" fmla="*/ 479201 w 2070867"/>
              <a:gd name="connsiteY0-474" fmla="*/ 3078501 h 3154709"/>
              <a:gd name="connsiteX1-475" fmla="*/ 79151 w 2070867"/>
              <a:gd name="connsiteY1-476" fmla="*/ 2164101 h 3154709"/>
              <a:gd name="connsiteX2-477" fmla="*/ 71531 w 2070867"/>
              <a:gd name="connsiteY2-478" fmla="*/ 1177311 h 3154709"/>
              <a:gd name="connsiteX3-479" fmla="*/ 837341 w 2070867"/>
              <a:gd name="connsiteY3-480" fmla="*/ 270531 h 3154709"/>
              <a:gd name="connsiteX4-481" fmla="*/ 1946051 w 2070867"/>
              <a:gd name="connsiteY4-482" fmla="*/ 21 h 3154709"/>
              <a:gd name="connsiteX5-483" fmla="*/ 1866041 w 2070867"/>
              <a:gd name="connsiteY5-484" fmla="*/ 259101 h 3154709"/>
              <a:gd name="connsiteX6-485" fmla="*/ 1786031 w 2070867"/>
              <a:gd name="connsiteY6-486" fmla="*/ 792501 h 3154709"/>
              <a:gd name="connsiteX7-487" fmla="*/ 2033681 w 2070867"/>
              <a:gd name="connsiteY7-488" fmla="*/ 2213631 h 3154709"/>
              <a:gd name="connsiteX8-489" fmla="*/ 860201 w 2070867"/>
              <a:gd name="connsiteY8-490" fmla="*/ 3154701 h 3154709"/>
              <a:gd name="connsiteX9-491" fmla="*/ 902112 w 2070867"/>
              <a:gd name="connsiteY9-492" fmla="*/ 2122190 h 3154709"/>
              <a:gd name="connsiteX10-493" fmla="*/ 1153571 w 2070867"/>
              <a:gd name="connsiteY10-494" fmla="*/ 1447821 h 3154709"/>
              <a:gd name="connsiteX11-495" fmla="*/ 833532 w 2070867"/>
              <a:gd name="connsiteY11-496" fmla="*/ 2015510 h 3154709"/>
              <a:gd name="connsiteX12-497" fmla="*/ 479201 w 2070867"/>
              <a:gd name="connsiteY12-498" fmla="*/ 3078501 h 3154709"/>
              <a:gd name="connsiteX0-499" fmla="*/ 479201 w 2099471"/>
              <a:gd name="connsiteY0-500" fmla="*/ 3078501 h 3154708"/>
              <a:gd name="connsiteX1-501" fmla="*/ 79151 w 2099471"/>
              <a:gd name="connsiteY1-502" fmla="*/ 2164101 h 3154708"/>
              <a:gd name="connsiteX2-503" fmla="*/ 71531 w 2099471"/>
              <a:gd name="connsiteY2-504" fmla="*/ 1177311 h 3154708"/>
              <a:gd name="connsiteX3-505" fmla="*/ 837341 w 2099471"/>
              <a:gd name="connsiteY3-506" fmla="*/ 270531 h 3154708"/>
              <a:gd name="connsiteX4-507" fmla="*/ 1946051 w 2099471"/>
              <a:gd name="connsiteY4-508" fmla="*/ 21 h 3154708"/>
              <a:gd name="connsiteX5-509" fmla="*/ 1866041 w 2099471"/>
              <a:gd name="connsiteY5-510" fmla="*/ 259101 h 3154708"/>
              <a:gd name="connsiteX6-511" fmla="*/ 1786031 w 2099471"/>
              <a:gd name="connsiteY6-512" fmla="*/ 792501 h 3154708"/>
              <a:gd name="connsiteX7-513" fmla="*/ 2064161 w 2099471"/>
              <a:gd name="connsiteY7-514" fmla="*/ 2106951 h 3154708"/>
              <a:gd name="connsiteX8-515" fmla="*/ 860201 w 2099471"/>
              <a:gd name="connsiteY8-516" fmla="*/ 3154701 h 3154708"/>
              <a:gd name="connsiteX9-517" fmla="*/ 902112 w 2099471"/>
              <a:gd name="connsiteY9-518" fmla="*/ 2122190 h 3154708"/>
              <a:gd name="connsiteX10-519" fmla="*/ 1153571 w 2099471"/>
              <a:gd name="connsiteY10-520" fmla="*/ 1447821 h 3154708"/>
              <a:gd name="connsiteX11-521" fmla="*/ 833532 w 2099471"/>
              <a:gd name="connsiteY11-522" fmla="*/ 2015510 h 3154708"/>
              <a:gd name="connsiteX12-523" fmla="*/ 479201 w 2099471"/>
              <a:gd name="connsiteY12-524" fmla="*/ 3078501 h 3154708"/>
              <a:gd name="connsiteX0-525" fmla="*/ 479201 w 2099471"/>
              <a:gd name="connsiteY0-526" fmla="*/ 3078501 h 3154708"/>
              <a:gd name="connsiteX1-527" fmla="*/ 79151 w 2099471"/>
              <a:gd name="connsiteY1-528" fmla="*/ 2164101 h 3154708"/>
              <a:gd name="connsiteX2-529" fmla="*/ 71531 w 2099471"/>
              <a:gd name="connsiteY2-530" fmla="*/ 1177311 h 3154708"/>
              <a:gd name="connsiteX3-531" fmla="*/ 837341 w 2099471"/>
              <a:gd name="connsiteY3-532" fmla="*/ 270531 h 3154708"/>
              <a:gd name="connsiteX4-533" fmla="*/ 1946051 w 2099471"/>
              <a:gd name="connsiteY4-534" fmla="*/ 21 h 3154708"/>
              <a:gd name="connsiteX5-535" fmla="*/ 1866041 w 2099471"/>
              <a:gd name="connsiteY5-536" fmla="*/ 259101 h 3154708"/>
              <a:gd name="connsiteX6-537" fmla="*/ 1786031 w 2099471"/>
              <a:gd name="connsiteY6-538" fmla="*/ 792501 h 3154708"/>
              <a:gd name="connsiteX7-539" fmla="*/ 2064161 w 2099471"/>
              <a:gd name="connsiteY7-540" fmla="*/ 2106951 h 3154708"/>
              <a:gd name="connsiteX8-541" fmla="*/ 860201 w 2099471"/>
              <a:gd name="connsiteY8-542" fmla="*/ 3154701 h 3154708"/>
              <a:gd name="connsiteX9-543" fmla="*/ 902112 w 2099471"/>
              <a:gd name="connsiteY9-544" fmla="*/ 2122190 h 3154708"/>
              <a:gd name="connsiteX10-545" fmla="*/ 1107851 w 2099471"/>
              <a:gd name="connsiteY10-546" fmla="*/ 1257321 h 3154708"/>
              <a:gd name="connsiteX11-547" fmla="*/ 833532 w 2099471"/>
              <a:gd name="connsiteY11-548" fmla="*/ 2015510 h 3154708"/>
              <a:gd name="connsiteX12-549" fmla="*/ 479201 w 2099471"/>
              <a:gd name="connsiteY12-550" fmla="*/ 3078501 h 3154708"/>
              <a:gd name="connsiteX0-551" fmla="*/ 479201 w 2099471"/>
              <a:gd name="connsiteY0-552" fmla="*/ 3078501 h 3154708"/>
              <a:gd name="connsiteX1-553" fmla="*/ 79151 w 2099471"/>
              <a:gd name="connsiteY1-554" fmla="*/ 2164101 h 3154708"/>
              <a:gd name="connsiteX2-555" fmla="*/ 71531 w 2099471"/>
              <a:gd name="connsiteY2-556" fmla="*/ 1177311 h 3154708"/>
              <a:gd name="connsiteX3-557" fmla="*/ 837341 w 2099471"/>
              <a:gd name="connsiteY3-558" fmla="*/ 270531 h 3154708"/>
              <a:gd name="connsiteX4-559" fmla="*/ 1946051 w 2099471"/>
              <a:gd name="connsiteY4-560" fmla="*/ 21 h 3154708"/>
              <a:gd name="connsiteX5-561" fmla="*/ 1866041 w 2099471"/>
              <a:gd name="connsiteY5-562" fmla="*/ 259101 h 3154708"/>
              <a:gd name="connsiteX6-563" fmla="*/ 1786031 w 2099471"/>
              <a:gd name="connsiteY6-564" fmla="*/ 792501 h 3154708"/>
              <a:gd name="connsiteX7-565" fmla="*/ 2064161 w 2099471"/>
              <a:gd name="connsiteY7-566" fmla="*/ 2106951 h 3154708"/>
              <a:gd name="connsiteX8-567" fmla="*/ 860201 w 2099471"/>
              <a:gd name="connsiteY8-568" fmla="*/ 3154701 h 3154708"/>
              <a:gd name="connsiteX9-569" fmla="*/ 902112 w 2099471"/>
              <a:gd name="connsiteY9-570" fmla="*/ 2122190 h 3154708"/>
              <a:gd name="connsiteX10-571" fmla="*/ 1107851 w 2099471"/>
              <a:gd name="connsiteY10-572" fmla="*/ 1257321 h 3154708"/>
              <a:gd name="connsiteX11-573" fmla="*/ 803052 w 2099471"/>
              <a:gd name="connsiteY11-574" fmla="*/ 1939310 h 3154708"/>
              <a:gd name="connsiteX12-575" fmla="*/ 479201 w 2099471"/>
              <a:gd name="connsiteY12-576" fmla="*/ 3078501 h 3154708"/>
              <a:gd name="connsiteX0-577" fmla="*/ 479201 w 2099471"/>
              <a:gd name="connsiteY0-578" fmla="*/ 3078501 h 3154708"/>
              <a:gd name="connsiteX1-579" fmla="*/ 79151 w 2099471"/>
              <a:gd name="connsiteY1-580" fmla="*/ 2164101 h 3154708"/>
              <a:gd name="connsiteX2-581" fmla="*/ 71531 w 2099471"/>
              <a:gd name="connsiteY2-582" fmla="*/ 1177311 h 3154708"/>
              <a:gd name="connsiteX3-583" fmla="*/ 837341 w 2099471"/>
              <a:gd name="connsiteY3-584" fmla="*/ 270531 h 3154708"/>
              <a:gd name="connsiteX4-585" fmla="*/ 1946051 w 2099471"/>
              <a:gd name="connsiteY4-586" fmla="*/ 21 h 3154708"/>
              <a:gd name="connsiteX5-587" fmla="*/ 1866041 w 2099471"/>
              <a:gd name="connsiteY5-588" fmla="*/ 259101 h 3154708"/>
              <a:gd name="connsiteX6-589" fmla="*/ 1786031 w 2099471"/>
              <a:gd name="connsiteY6-590" fmla="*/ 792501 h 3154708"/>
              <a:gd name="connsiteX7-591" fmla="*/ 2064161 w 2099471"/>
              <a:gd name="connsiteY7-592" fmla="*/ 2106951 h 3154708"/>
              <a:gd name="connsiteX8-593" fmla="*/ 860201 w 2099471"/>
              <a:gd name="connsiteY8-594" fmla="*/ 3154701 h 3154708"/>
              <a:gd name="connsiteX9-595" fmla="*/ 856392 w 2099471"/>
              <a:gd name="connsiteY9-596" fmla="*/ 2045990 h 3154708"/>
              <a:gd name="connsiteX10-597" fmla="*/ 1107851 w 2099471"/>
              <a:gd name="connsiteY10-598" fmla="*/ 1257321 h 3154708"/>
              <a:gd name="connsiteX11-599" fmla="*/ 803052 w 2099471"/>
              <a:gd name="connsiteY11-600" fmla="*/ 1939310 h 3154708"/>
              <a:gd name="connsiteX12-601" fmla="*/ 479201 w 2099471"/>
              <a:gd name="connsiteY12-602" fmla="*/ 3078501 h 3154708"/>
              <a:gd name="connsiteX0-603" fmla="*/ 479201 w 2099471"/>
              <a:gd name="connsiteY0-604" fmla="*/ 3078501 h 3154708"/>
              <a:gd name="connsiteX1-605" fmla="*/ 79151 w 2099471"/>
              <a:gd name="connsiteY1-606" fmla="*/ 2164101 h 3154708"/>
              <a:gd name="connsiteX2-607" fmla="*/ 71531 w 2099471"/>
              <a:gd name="connsiteY2-608" fmla="*/ 1177311 h 3154708"/>
              <a:gd name="connsiteX3-609" fmla="*/ 837341 w 2099471"/>
              <a:gd name="connsiteY3-610" fmla="*/ 270531 h 3154708"/>
              <a:gd name="connsiteX4-611" fmla="*/ 1946051 w 2099471"/>
              <a:gd name="connsiteY4-612" fmla="*/ 21 h 3154708"/>
              <a:gd name="connsiteX5-613" fmla="*/ 1866041 w 2099471"/>
              <a:gd name="connsiteY5-614" fmla="*/ 259101 h 3154708"/>
              <a:gd name="connsiteX6-615" fmla="*/ 1786031 w 2099471"/>
              <a:gd name="connsiteY6-616" fmla="*/ 792501 h 3154708"/>
              <a:gd name="connsiteX7-617" fmla="*/ 2064161 w 2099471"/>
              <a:gd name="connsiteY7-618" fmla="*/ 2106951 h 3154708"/>
              <a:gd name="connsiteX8-619" fmla="*/ 860201 w 2099471"/>
              <a:gd name="connsiteY8-620" fmla="*/ 3154701 h 3154708"/>
              <a:gd name="connsiteX9-621" fmla="*/ 856392 w 2099471"/>
              <a:gd name="connsiteY9-622" fmla="*/ 2045990 h 3154708"/>
              <a:gd name="connsiteX10-623" fmla="*/ 1115471 w 2099471"/>
              <a:gd name="connsiteY10-624" fmla="*/ 1257321 h 3154708"/>
              <a:gd name="connsiteX11-625" fmla="*/ 803052 w 2099471"/>
              <a:gd name="connsiteY11-626" fmla="*/ 1939310 h 3154708"/>
              <a:gd name="connsiteX12-627" fmla="*/ 479201 w 2099471"/>
              <a:gd name="connsiteY12-628" fmla="*/ 3078501 h 3154708"/>
              <a:gd name="connsiteX0-629" fmla="*/ 481373 w 2101643"/>
              <a:gd name="connsiteY0-630" fmla="*/ 3078951 h 3155158"/>
              <a:gd name="connsiteX1-631" fmla="*/ 81323 w 2101643"/>
              <a:gd name="connsiteY1-632" fmla="*/ 2164551 h 3155158"/>
              <a:gd name="connsiteX2-633" fmla="*/ 73703 w 2101643"/>
              <a:gd name="connsiteY2-634" fmla="*/ 1177761 h 3155158"/>
              <a:gd name="connsiteX3-635" fmla="*/ 869993 w 2101643"/>
              <a:gd name="connsiteY3-636" fmla="*/ 316701 h 3155158"/>
              <a:gd name="connsiteX4-637" fmla="*/ 1948223 w 2101643"/>
              <a:gd name="connsiteY4-638" fmla="*/ 471 h 3155158"/>
              <a:gd name="connsiteX5-639" fmla="*/ 1868213 w 2101643"/>
              <a:gd name="connsiteY5-640" fmla="*/ 259551 h 3155158"/>
              <a:gd name="connsiteX6-641" fmla="*/ 1788203 w 2101643"/>
              <a:gd name="connsiteY6-642" fmla="*/ 792951 h 3155158"/>
              <a:gd name="connsiteX7-643" fmla="*/ 2066333 w 2101643"/>
              <a:gd name="connsiteY7-644" fmla="*/ 2107401 h 3155158"/>
              <a:gd name="connsiteX8-645" fmla="*/ 862373 w 2101643"/>
              <a:gd name="connsiteY8-646" fmla="*/ 3155151 h 3155158"/>
              <a:gd name="connsiteX9-647" fmla="*/ 858564 w 2101643"/>
              <a:gd name="connsiteY9-648" fmla="*/ 2046440 h 3155158"/>
              <a:gd name="connsiteX10-649" fmla="*/ 1117643 w 2101643"/>
              <a:gd name="connsiteY10-650" fmla="*/ 1257771 h 3155158"/>
              <a:gd name="connsiteX11-651" fmla="*/ 805224 w 2101643"/>
              <a:gd name="connsiteY11-652" fmla="*/ 1939760 h 3155158"/>
              <a:gd name="connsiteX12-653" fmla="*/ 481373 w 2101643"/>
              <a:gd name="connsiteY12-654" fmla="*/ 3078951 h 3155158"/>
              <a:gd name="connsiteX0-655" fmla="*/ 513416 w 2133686"/>
              <a:gd name="connsiteY0-656" fmla="*/ 3078951 h 3155158"/>
              <a:gd name="connsiteX1-657" fmla="*/ 52406 w 2133686"/>
              <a:gd name="connsiteY1-658" fmla="*/ 2248371 h 3155158"/>
              <a:gd name="connsiteX2-659" fmla="*/ 105746 w 2133686"/>
              <a:gd name="connsiteY2-660" fmla="*/ 1177761 h 3155158"/>
              <a:gd name="connsiteX3-661" fmla="*/ 902036 w 2133686"/>
              <a:gd name="connsiteY3-662" fmla="*/ 316701 h 3155158"/>
              <a:gd name="connsiteX4-663" fmla="*/ 1980266 w 2133686"/>
              <a:gd name="connsiteY4-664" fmla="*/ 471 h 3155158"/>
              <a:gd name="connsiteX5-665" fmla="*/ 1900256 w 2133686"/>
              <a:gd name="connsiteY5-666" fmla="*/ 259551 h 3155158"/>
              <a:gd name="connsiteX6-667" fmla="*/ 1820246 w 2133686"/>
              <a:gd name="connsiteY6-668" fmla="*/ 792951 h 3155158"/>
              <a:gd name="connsiteX7-669" fmla="*/ 2098376 w 2133686"/>
              <a:gd name="connsiteY7-670" fmla="*/ 2107401 h 3155158"/>
              <a:gd name="connsiteX8-671" fmla="*/ 894416 w 2133686"/>
              <a:gd name="connsiteY8-672" fmla="*/ 3155151 h 3155158"/>
              <a:gd name="connsiteX9-673" fmla="*/ 890607 w 2133686"/>
              <a:gd name="connsiteY9-674" fmla="*/ 2046440 h 3155158"/>
              <a:gd name="connsiteX10-675" fmla="*/ 1149686 w 2133686"/>
              <a:gd name="connsiteY10-676" fmla="*/ 1257771 h 3155158"/>
              <a:gd name="connsiteX11-677" fmla="*/ 837267 w 2133686"/>
              <a:gd name="connsiteY11-678" fmla="*/ 1939760 h 3155158"/>
              <a:gd name="connsiteX12-679" fmla="*/ 513416 w 2133686"/>
              <a:gd name="connsiteY12-680" fmla="*/ 3078951 h 3155158"/>
              <a:gd name="connsiteX0-681" fmla="*/ 513416 w 2133686"/>
              <a:gd name="connsiteY0-682" fmla="*/ 3078951 h 3155158"/>
              <a:gd name="connsiteX1-683" fmla="*/ 52406 w 2133686"/>
              <a:gd name="connsiteY1-684" fmla="*/ 2248371 h 3155158"/>
              <a:gd name="connsiteX2-685" fmla="*/ 105746 w 2133686"/>
              <a:gd name="connsiteY2-686" fmla="*/ 1177761 h 3155158"/>
              <a:gd name="connsiteX3-687" fmla="*/ 902036 w 2133686"/>
              <a:gd name="connsiteY3-688" fmla="*/ 316701 h 3155158"/>
              <a:gd name="connsiteX4-689" fmla="*/ 1980266 w 2133686"/>
              <a:gd name="connsiteY4-690" fmla="*/ 471 h 3155158"/>
              <a:gd name="connsiteX5-691" fmla="*/ 1900256 w 2133686"/>
              <a:gd name="connsiteY5-692" fmla="*/ 259551 h 3155158"/>
              <a:gd name="connsiteX6-693" fmla="*/ 1820246 w 2133686"/>
              <a:gd name="connsiteY6-694" fmla="*/ 792951 h 3155158"/>
              <a:gd name="connsiteX7-695" fmla="*/ 2098376 w 2133686"/>
              <a:gd name="connsiteY7-696" fmla="*/ 2107401 h 3155158"/>
              <a:gd name="connsiteX8-697" fmla="*/ 894416 w 2133686"/>
              <a:gd name="connsiteY8-698" fmla="*/ 3155151 h 3155158"/>
              <a:gd name="connsiteX9-699" fmla="*/ 890607 w 2133686"/>
              <a:gd name="connsiteY9-700" fmla="*/ 2046440 h 3155158"/>
              <a:gd name="connsiteX10-701" fmla="*/ 1126826 w 2133686"/>
              <a:gd name="connsiteY10-702" fmla="*/ 1204431 h 3155158"/>
              <a:gd name="connsiteX11-703" fmla="*/ 837267 w 2133686"/>
              <a:gd name="connsiteY11-704" fmla="*/ 1939760 h 3155158"/>
              <a:gd name="connsiteX12-705" fmla="*/ 513416 w 2133686"/>
              <a:gd name="connsiteY12-706" fmla="*/ 3078951 h 3155158"/>
              <a:gd name="connsiteX0-707" fmla="*/ 513416 w 2133686"/>
              <a:gd name="connsiteY0-708" fmla="*/ 3078951 h 3155158"/>
              <a:gd name="connsiteX1-709" fmla="*/ 52406 w 2133686"/>
              <a:gd name="connsiteY1-710" fmla="*/ 2248371 h 3155158"/>
              <a:gd name="connsiteX2-711" fmla="*/ 105746 w 2133686"/>
              <a:gd name="connsiteY2-712" fmla="*/ 1177761 h 3155158"/>
              <a:gd name="connsiteX3-713" fmla="*/ 902036 w 2133686"/>
              <a:gd name="connsiteY3-714" fmla="*/ 316701 h 3155158"/>
              <a:gd name="connsiteX4-715" fmla="*/ 1980266 w 2133686"/>
              <a:gd name="connsiteY4-716" fmla="*/ 471 h 3155158"/>
              <a:gd name="connsiteX5-717" fmla="*/ 1900256 w 2133686"/>
              <a:gd name="connsiteY5-718" fmla="*/ 259551 h 3155158"/>
              <a:gd name="connsiteX6-719" fmla="*/ 1820246 w 2133686"/>
              <a:gd name="connsiteY6-720" fmla="*/ 792951 h 3155158"/>
              <a:gd name="connsiteX7-721" fmla="*/ 2098376 w 2133686"/>
              <a:gd name="connsiteY7-722" fmla="*/ 2107401 h 3155158"/>
              <a:gd name="connsiteX8-723" fmla="*/ 894416 w 2133686"/>
              <a:gd name="connsiteY8-724" fmla="*/ 3155151 h 3155158"/>
              <a:gd name="connsiteX9-725" fmla="*/ 890607 w 2133686"/>
              <a:gd name="connsiteY9-726" fmla="*/ 2046440 h 3155158"/>
              <a:gd name="connsiteX10-727" fmla="*/ 1126826 w 2133686"/>
              <a:gd name="connsiteY10-728" fmla="*/ 1204431 h 3155158"/>
              <a:gd name="connsiteX11-729" fmla="*/ 829647 w 2133686"/>
              <a:gd name="connsiteY11-730" fmla="*/ 1688300 h 3155158"/>
              <a:gd name="connsiteX12-731" fmla="*/ 513416 w 2133686"/>
              <a:gd name="connsiteY12-732" fmla="*/ 3078951 h 3155158"/>
              <a:gd name="connsiteX0-733" fmla="*/ 513416 w 2133686"/>
              <a:gd name="connsiteY0-734" fmla="*/ 3078951 h 3155158"/>
              <a:gd name="connsiteX1-735" fmla="*/ 52406 w 2133686"/>
              <a:gd name="connsiteY1-736" fmla="*/ 2248371 h 3155158"/>
              <a:gd name="connsiteX2-737" fmla="*/ 105746 w 2133686"/>
              <a:gd name="connsiteY2-738" fmla="*/ 1177761 h 3155158"/>
              <a:gd name="connsiteX3-739" fmla="*/ 902036 w 2133686"/>
              <a:gd name="connsiteY3-740" fmla="*/ 316701 h 3155158"/>
              <a:gd name="connsiteX4-741" fmla="*/ 1980266 w 2133686"/>
              <a:gd name="connsiteY4-742" fmla="*/ 471 h 3155158"/>
              <a:gd name="connsiteX5-743" fmla="*/ 1900256 w 2133686"/>
              <a:gd name="connsiteY5-744" fmla="*/ 259551 h 3155158"/>
              <a:gd name="connsiteX6-745" fmla="*/ 1820246 w 2133686"/>
              <a:gd name="connsiteY6-746" fmla="*/ 792951 h 3155158"/>
              <a:gd name="connsiteX7-747" fmla="*/ 2098376 w 2133686"/>
              <a:gd name="connsiteY7-748" fmla="*/ 2107401 h 3155158"/>
              <a:gd name="connsiteX8-749" fmla="*/ 894416 w 2133686"/>
              <a:gd name="connsiteY8-750" fmla="*/ 3155151 h 3155158"/>
              <a:gd name="connsiteX9-751" fmla="*/ 898227 w 2133686"/>
              <a:gd name="connsiteY9-752" fmla="*/ 1794980 h 3155158"/>
              <a:gd name="connsiteX10-753" fmla="*/ 1126826 w 2133686"/>
              <a:gd name="connsiteY10-754" fmla="*/ 1204431 h 3155158"/>
              <a:gd name="connsiteX11-755" fmla="*/ 829647 w 2133686"/>
              <a:gd name="connsiteY11-756" fmla="*/ 1688300 h 3155158"/>
              <a:gd name="connsiteX12-757" fmla="*/ 513416 w 2133686"/>
              <a:gd name="connsiteY12-758" fmla="*/ 3078951 h 3155158"/>
              <a:gd name="connsiteX0-759" fmla="*/ 513416 w 2041988"/>
              <a:gd name="connsiteY0-760" fmla="*/ 3078951 h 3155158"/>
              <a:gd name="connsiteX1-761" fmla="*/ 52406 w 2041988"/>
              <a:gd name="connsiteY1-762" fmla="*/ 2248371 h 3155158"/>
              <a:gd name="connsiteX2-763" fmla="*/ 105746 w 2041988"/>
              <a:gd name="connsiteY2-764" fmla="*/ 1177761 h 3155158"/>
              <a:gd name="connsiteX3-765" fmla="*/ 902036 w 2041988"/>
              <a:gd name="connsiteY3-766" fmla="*/ 316701 h 3155158"/>
              <a:gd name="connsiteX4-767" fmla="*/ 1980266 w 2041988"/>
              <a:gd name="connsiteY4-768" fmla="*/ 471 h 3155158"/>
              <a:gd name="connsiteX5-769" fmla="*/ 1900256 w 2041988"/>
              <a:gd name="connsiteY5-770" fmla="*/ 259551 h 3155158"/>
              <a:gd name="connsiteX6-771" fmla="*/ 1820246 w 2041988"/>
              <a:gd name="connsiteY6-772" fmla="*/ 792951 h 3155158"/>
              <a:gd name="connsiteX7-773" fmla="*/ 1945976 w 2041988"/>
              <a:gd name="connsiteY7-774" fmla="*/ 2145501 h 3155158"/>
              <a:gd name="connsiteX8-775" fmla="*/ 894416 w 2041988"/>
              <a:gd name="connsiteY8-776" fmla="*/ 3155151 h 3155158"/>
              <a:gd name="connsiteX9-777" fmla="*/ 898227 w 2041988"/>
              <a:gd name="connsiteY9-778" fmla="*/ 1794980 h 3155158"/>
              <a:gd name="connsiteX10-779" fmla="*/ 1126826 w 2041988"/>
              <a:gd name="connsiteY10-780" fmla="*/ 1204431 h 3155158"/>
              <a:gd name="connsiteX11-781" fmla="*/ 829647 w 2041988"/>
              <a:gd name="connsiteY11-782" fmla="*/ 1688300 h 3155158"/>
              <a:gd name="connsiteX12-783" fmla="*/ 513416 w 2041988"/>
              <a:gd name="connsiteY12-784" fmla="*/ 3078951 h 31551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133" y="connsiteY11-134"/>
              </a:cxn>
              <a:cxn ang="0">
                <a:pos x="connsiteX12-159" y="connsiteY12-160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asus\Downloads\Bui.jpgBui"/>
          <p:cNvPicPr>
            <a:picLocks noChangeAspect="1"/>
          </p:cNvPicPr>
          <p:nvPr/>
        </p:nvPicPr>
        <p:blipFill rotWithShape="1">
          <a:blip r:embed="rId1"/>
          <a:srcRect l="31324" r="31324"/>
          <a:stretch>
            <a:fillRect/>
          </a:stretch>
        </p:blipFill>
        <p:spPr>
          <a:xfrm>
            <a:off x="4145277" y="0"/>
            <a:ext cx="1920240" cy="6858000"/>
          </a:xfrm>
          <a:prstGeom prst="rect">
            <a:avLst/>
          </a:prstGeom>
        </p:spPr>
      </p:pic>
      <p:pic>
        <p:nvPicPr>
          <p:cNvPr id="5" name="Picture 4" descr="C:\Users\asus\Downloads\Thanh.jpgThanh"/>
          <p:cNvPicPr>
            <a:picLocks noChangeAspect="1"/>
          </p:cNvPicPr>
          <p:nvPr/>
        </p:nvPicPr>
        <p:blipFill rotWithShape="1">
          <a:blip r:embed="rId2"/>
          <a:srcRect l="31319" r="31319"/>
          <a:stretch>
            <a:fillRect/>
          </a:stretch>
        </p:blipFill>
        <p:spPr>
          <a:xfrm>
            <a:off x="6187438" y="0"/>
            <a:ext cx="1920240" cy="6858000"/>
          </a:xfrm>
          <a:prstGeom prst="rect">
            <a:avLst/>
          </a:prstGeom>
        </p:spPr>
      </p:pic>
      <p:pic>
        <p:nvPicPr>
          <p:cNvPr id="7" name="Picture 6" descr="C:\Users\asus\Downloads\Dung.jpgDung"/>
          <p:cNvPicPr>
            <a:picLocks noChangeAspect="1"/>
          </p:cNvPicPr>
          <p:nvPr/>
        </p:nvPicPr>
        <p:blipFill rotWithShape="1">
          <a:blip r:embed="rId3"/>
          <a:srcRect l="31343" r="31343"/>
          <a:stretch>
            <a:fillRect/>
          </a:stretch>
        </p:blipFill>
        <p:spPr>
          <a:xfrm>
            <a:off x="8229599" y="0"/>
            <a:ext cx="192024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8125" y="5456313"/>
            <a:ext cx="2318263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>
                <a:noFill/>
                <a:latin typeface="Muli Black" panose="00000A00000000000000" pitchFamily="2" charset="0"/>
              </a:rPr>
              <a:t>ROSES</a:t>
            </a:r>
            <a:endParaRPr lang="en-US" sz="4800">
              <a:noFill/>
              <a:latin typeface="Muli Black" panose="00000A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6507" y="6124031"/>
            <a:ext cx="148149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noFill/>
                <a:latin typeface="Muli Light" panose="02000503040000020004" pitchFamily="2" charset="0"/>
              </a:rPr>
              <a:t>Main Vocal</a:t>
            </a:r>
            <a:endParaRPr lang="en-US" sz="2000">
              <a:noFill/>
              <a:latin typeface="Muli Light" panose="0200050304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-2439670" y="2325370"/>
            <a:ext cx="6993255" cy="24441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vi-VN" altLang="en-US" sz="16000">
                <a:solidFill>
                  <a:schemeClr val="bg1"/>
                </a:solidFill>
                <a:latin typeface="Arial Black" panose="020B0A04020102020204" charset="0"/>
                <a:ea typeface="Microsoft YaHei UI" panose="020B0503020204020204" charset="-122"/>
                <a:cs typeface="Arial Black" panose="020B0A04020102020204" charset="0"/>
              </a:rPr>
              <a:t>NHÓM</a:t>
            </a:r>
            <a:endParaRPr lang="vi-VN" altLang="en-US" sz="16000">
              <a:solidFill>
                <a:schemeClr val="bg1"/>
              </a:solidFill>
              <a:latin typeface="Arial Black" panose="020B0A04020102020204" charset="0"/>
              <a:ea typeface="Microsoft YaHei UI" panose="020B0503020204020204" charset="-122"/>
              <a:cs typeface="Arial Black" panose="020B0A040201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190667" y="3736176"/>
            <a:ext cx="355473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en-US" sz="199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13</a:t>
            </a:r>
            <a:endParaRPr lang="vi-VN" altLang="en-US" sz="199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Picture 3" descr="C:\Users\asus\Downloads\Wang2.pngWang2"/>
          <p:cNvPicPr>
            <a:picLocks noChangeAspect="1"/>
          </p:cNvPicPr>
          <p:nvPr/>
        </p:nvPicPr>
        <p:blipFill rotWithShape="1">
          <a:blip r:embed="rId4"/>
          <a:srcRect l="31338" r="31338"/>
          <a:stretch>
            <a:fillRect/>
          </a:stretch>
        </p:blipFill>
        <p:spPr>
          <a:xfrm>
            <a:off x="10273028" y="635"/>
            <a:ext cx="1920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 rot="11470829" flipH="1" flipV="1">
            <a:off x="6824986" y="2780408"/>
            <a:ext cx="302450" cy="418474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-1" fmla="*/ 470373 w 2363198"/>
              <a:gd name="connsiteY0-2" fmla="*/ 3125023 h 3206178"/>
              <a:gd name="connsiteX1-3" fmla="*/ 70323 w 2363198"/>
              <a:gd name="connsiteY1-4" fmla="*/ 2210623 h 3206178"/>
              <a:gd name="connsiteX2-5" fmla="*/ 70323 w 2363198"/>
              <a:gd name="connsiteY2-6" fmla="*/ 1353373 h 3206178"/>
              <a:gd name="connsiteX3-7" fmla="*/ 775173 w 2363198"/>
              <a:gd name="connsiteY3-8" fmla="*/ 286573 h 3206178"/>
              <a:gd name="connsiteX4-9" fmla="*/ 1784823 w 2363198"/>
              <a:gd name="connsiteY4-10" fmla="*/ 823 h 3206178"/>
              <a:gd name="connsiteX5-11" fmla="*/ 1632423 w 2363198"/>
              <a:gd name="connsiteY5-12" fmla="*/ 229423 h 3206178"/>
              <a:gd name="connsiteX6-13" fmla="*/ 1784823 w 2363198"/>
              <a:gd name="connsiteY6-14" fmla="*/ 991423 h 3206178"/>
              <a:gd name="connsiteX7-15" fmla="*/ 2337273 w 2363198"/>
              <a:gd name="connsiteY7-16" fmla="*/ 2153473 h 3206178"/>
              <a:gd name="connsiteX8-17" fmla="*/ 851373 w 2363198"/>
              <a:gd name="connsiteY8-18" fmla="*/ 3201223 h 3206178"/>
              <a:gd name="connsiteX9-19" fmla="*/ 1213323 w 2363198"/>
              <a:gd name="connsiteY9-20" fmla="*/ 1715323 h 3206178"/>
              <a:gd name="connsiteX10-21" fmla="*/ 470373 w 2363198"/>
              <a:gd name="connsiteY10-22" fmla="*/ 3125023 h 3206178"/>
              <a:gd name="connsiteX0-23" fmla="*/ 470373 w 2362867"/>
              <a:gd name="connsiteY0-24" fmla="*/ 3124313 h 3205468"/>
              <a:gd name="connsiteX1-25" fmla="*/ 70323 w 2362867"/>
              <a:gd name="connsiteY1-26" fmla="*/ 2209913 h 3205468"/>
              <a:gd name="connsiteX2-27" fmla="*/ 70323 w 2362867"/>
              <a:gd name="connsiteY2-28" fmla="*/ 1352663 h 3205468"/>
              <a:gd name="connsiteX3-29" fmla="*/ 775173 w 2362867"/>
              <a:gd name="connsiteY3-30" fmla="*/ 285863 h 3205468"/>
              <a:gd name="connsiteX4-31" fmla="*/ 1784823 w 2362867"/>
              <a:gd name="connsiteY4-32" fmla="*/ 113 h 3205468"/>
              <a:gd name="connsiteX5-33" fmla="*/ 1689573 w 2362867"/>
              <a:gd name="connsiteY5-34" fmla="*/ 304913 h 3205468"/>
              <a:gd name="connsiteX6-35" fmla="*/ 1784823 w 2362867"/>
              <a:gd name="connsiteY6-36" fmla="*/ 990713 h 3205468"/>
              <a:gd name="connsiteX7-37" fmla="*/ 2337273 w 2362867"/>
              <a:gd name="connsiteY7-38" fmla="*/ 2152763 h 3205468"/>
              <a:gd name="connsiteX8-39" fmla="*/ 851373 w 2362867"/>
              <a:gd name="connsiteY8-40" fmla="*/ 3200513 h 3205468"/>
              <a:gd name="connsiteX9-41" fmla="*/ 1213323 w 2362867"/>
              <a:gd name="connsiteY9-42" fmla="*/ 1714613 h 3205468"/>
              <a:gd name="connsiteX10-43" fmla="*/ 470373 w 2362867"/>
              <a:gd name="connsiteY10-44" fmla="*/ 3124313 h 3205468"/>
              <a:gd name="connsiteX0-45" fmla="*/ 475415 w 2367909"/>
              <a:gd name="connsiteY0-46" fmla="*/ 3124286 h 3205441"/>
              <a:gd name="connsiteX1-47" fmla="*/ 75365 w 2367909"/>
              <a:gd name="connsiteY1-48" fmla="*/ 2209886 h 3205441"/>
              <a:gd name="connsiteX2-49" fmla="*/ 67745 w 2367909"/>
              <a:gd name="connsiteY2-50" fmla="*/ 1223096 h 3205441"/>
              <a:gd name="connsiteX3-51" fmla="*/ 780215 w 2367909"/>
              <a:gd name="connsiteY3-52" fmla="*/ 285836 h 3205441"/>
              <a:gd name="connsiteX4-53" fmla="*/ 1789865 w 2367909"/>
              <a:gd name="connsiteY4-54" fmla="*/ 86 h 3205441"/>
              <a:gd name="connsiteX5-55" fmla="*/ 1694615 w 2367909"/>
              <a:gd name="connsiteY5-56" fmla="*/ 304886 h 3205441"/>
              <a:gd name="connsiteX6-57" fmla="*/ 1789865 w 2367909"/>
              <a:gd name="connsiteY6-58" fmla="*/ 990686 h 3205441"/>
              <a:gd name="connsiteX7-59" fmla="*/ 2342315 w 2367909"/>
              <a:gd name="connsiteY7-60" fmla="*/ 2152736 h 3205441"/>
              <a:gd name="connsiteX8-61" fmla="*/ 856415 w 2367909"/>
              <a:gd name="connsiteY8-62" fmla="*/ 3200486 h 3205441"/>
              <a:gd name="connsiteX9-63" fmla="*/ 1218365 w 2367909"/>
              <a:gd name="connsiteY9-64" fmla="*/ 1714586 h 3205441"/>
              <a:gd name="connsiteX10-65" fmla="*/ 475415 w 2367909"/>
              <a:gd name="connsiteY10-66" fmla="*/ 3124286 h 3205441"/>
              <a:gd name="connsiteX0-67" fmla="*/ 475415 w 2367909"/>
              <a:gd name="connsiteY0-68" fmla="*/ 3124286 h 3205441"/>
              <a:gd name="connsiteX1-69" fmla="*/ 75365 w 2367909"/>
              <a:gd name="connsiteY1-70" fmla="*/ 2209886 h 3205441"/>
              <a:gd name="connsiteX2-71" fmla="*/ 67745 w 2367909"/>
              <a:gd name="connsiteY2-72" fmla="*/ 1223096 h 3205441"/>
              <a:gd name="connsiteX3-73" fmla="*/ 780215 w 2367909"/>
              <a:gd name="connsiteY3-74" fmla="*/ 285836 h 3205441"/>
              <a:gd name="connsiteX4-75" fmla="*/ 1789865 w 2367909"/>
              <a:gd name="connsiteY4-76" fmla="*/ 86 h 3205441"/>
              <a:gd name="connsiteX5-77" fmla="*/ 1694615 w 2367909"/>
              <a:gd name="connsiteY5-78" fmla="*/ 304886 h 3205441"/>
              <a:gd name="connsiteX6-79" fmla="*/ 1789865 w 2367909"/>
              <a:gd name="connsiteY6-80" fmla="*/ 990686 h 3205441"/>
              <a:gd name="connsiteX7-81" fmla="*/ 2342315 w 2367909"/>
              <a:gd name="connsiteY7-82" fmla="*/ 2152736 h 3205441"/>
              <a:gd name="connsiteX8-83" fmla="*/ 856415 w 2367909"/>
              <a:gd name="connsiteY8-84" fmla="*/ 3200486 h 3205441"/>
              <a:gd name="connsiteX9-85" fmla="*/ 1149785 w 2367909"/>
              <a:gd name="connsiteY9-86" fmla="*/ 1493606 h 3205441"/>
              <a:gd name="connsiteX10-87" fmla="*/ 475415 w 2367909"/>
              <a:gd name="connsiteY10-88" fmla="*/ 3124286 h 3205441"/>
              <a:gd name="connsiteX0-89" fmla="*/ 475415 w 2367909"/>
              <a:gd name="connsiteY0-90" fmla="*/ 3124286 h 3205441"/>
              <a:gd name="connsiteX1-91" fmla="*/ 75365 w 2367909"/>
              <a:gd name="connsiteY1-92" fmla="*/ 2209886 h 3205441"/>
              <a:gd name="connsiteX2-93" fmla="*/ 67745 w 2367909"/>
              <a:gd name="connsiteY2-94" fmla="*/ 1223096 h 3205441"/>
              <a:gd name="connsiteX3-95" fmla="*/ 780215 w 2367909"/>
              <a:gd name="connsiteY3-96" fmla="*/ 285836 h 3205441"/>
              <a:gd name="connsiteX4-97" fmla="*/ 1789865 w 2367909"/>
              <a:gd name="connsiteY4-98" fmla="*/ 86 h 3205441"/>
              <a:gd name="connsiteX5-99" fmla="*/ 1694615 w 2367909"/>
              <a:gd name="connsiteY5-100" fmla="*/ 304886 h 3205441"/>
              <a:gd name="connsiteX6-101" fmla="*/ 1789865 w 2367909"/>
              <a:gd name="connsiteY6-102" fmla="*/ 990686 h 3205441"/>
              <a:gd name="connsiteX7-103" fmla="*/ 2342315 w 2367909"/>
              <a:gd name="connsiteY7-104" fmla="*/ 2152736 h 3205441"/>
              <a:gd name="connsiteX8-105" fmla="*/ 856415 w 2367909"/>
              <a:gd name="connsiteY8-106" fmla="*/ 3200486 h 3205441"/>
              <a:gd name="connsiteX9-107" fmla="*/ 1149785 w 2367909"/>
              <a:gd name="connsiteY9-108" fmla="*/ 1493606 h 3205441"/>
              <a:gd name="connsiteX10-109" fmla="*/ 829746 w 2367909"/>
              <a:gd name="connsiteY10-110" fmla="*/ 2061295 h 3205441"/>
              <a:gd name="connsiteX11" fmla="*/ 475415 w 2367909"/>
              <a:gd name="connsiteY11" fmla="*/ 3124286 h 3205441"/>
              <a:gd name="connsiteX0-111" fmla="*/ 475415 w 2367909"/>
              <a:gd name="connsiteY0-112" fmla="*/ 3124286 h 3200493"/>
              <a:gd name="connsiteX1-113" fmla="*/ 75365 w 2367909"/>
              <a:gd name="connsiteY1-114" fmla="*/ 2209886 h 3200493"/>
              <a:gd name="connsiteX2-115" fmla="*/ 67745 w 2367909"/>
              <a:gd name="connsiteY2-116" fmla="*/ 1223096 h 3200493"/>
              <a:gd name="connsiteX3-117" fmla="*/ 780215 w 2367909"/>
              <a:gd name="connsiteY3-118" fmla="*/ 285836 h 3200493"/>
              <a:gd name="connsiteX4-119" fmla="*/ 1789865 w 2367909"/>
              <a:gd name="connsiteY4-120" fmla="*/ 86 h 3200493"/>
              <a:gd name="connsiteX5-121" fmla="*/ 1694615 w 2367909"/>
              <a:gd name="connsiteY5-122" fmla="*/ 304886 h 3200493"/>
              <a:gd name="connsiteX6-123" fmla="*/ 1789865 w 2367909"/>
              <a:gd name="connsiteY6-124" fmla="*/ 990686 h 3200493"/>
              <a:gd name="connsiteX7-125" fmla="*/ 2342315 w 2367909"/>
              <a:gd name="connsiteY7-126" fmla="*/ 2152736 h 3200493"/>
              <a:gd name="connsiteX8-127" fmla="*/ 856415 w 2367909"/>
              <a:gd name="connsiteY8-128" fmla="*/ 3200486 h 3200493"/>
              <a:gd name="connsiteX9-129" fmla="*/ 898326 w 2367909"/>
              <a:gd name="connsiteY9-130" fmla="*/ 2167975 h 3200493"/>
              <a:gd name="connsiteX10-131" fmla="*/ 1149785 w 2367909"/>
              <a:gd name="connsiteY10-132" fmla="*/ 1493606 h 3200493"/>
              <a:gd name="connsiteX11-133" fmla="*/ 829746 w 2367909"/>
              <a:gd name="connsiteY11-134" fmla="*/ 2061295 h 3200493"/>
              <a:gd name="connsiteX12" fmla="*/ 475415 w 2367909"/>
              <a:gd name="connsiteY12" fmla="*/ 3124286 h 3200493"/>
              <a:gd name="connsiteX0-135" fmla="*/ 475415 w 2070319"/>
              <a:gd name="connsiteY0-136" fmla="*/ 3124286 h 3200494"/>
              <a:gd name="connsiteX1-137" fmla="*/ 75365 w 2070319"/>
              <a:gd name="connsiteY1-138" fmla="*/ 2209886 h 3200494"/>
              <a:gd name="connsiteX2-139" fmla="*/ 67745 w 2070319"/>
              <a:gd name="connsiteY2-140" fmla="*/ 1223096 h 3200494"/>
              <a:gd name="connsiteX3-141" fmla="*/ 780215 w 2070319"/>
              <a:gd name="connsiteY3-142" fmla="*/ 285836 h 3200494"/>
              <a:gd name="connsiteX4-143" fmla="*/ 1789865 w 2070319"/>
              <a:gd name="connsiteY4-144" fmla="*/ 86 h 3200494"/>
              <a:gd name="connsiteX5-145" fmla="*/ 1694615 w 2070319"/>
              <a:gd name="connsiteY5-146" fmla="*/ 304886 h 3200494"/>
              <a:gd name="connsiteX6-147" fmla="*/ 1789865 w 2070319"/>
              <a:gd name="connsiteY6-148" fmla="*/ 990686 h 3200494"/>
              <a:gd name="connsiteX7-149" fmla="*/ 2029895 w 2070319"/>
              <a:gd name="connsiteY7-150" fmla="*/ 2259416 h 3200494"/>
              <a:gd name="connsiteX8-151" fmla="*/ 856415 w 2070319"/>
              <a:gd name="connsiteY8-152" fmla="*/ 3200486 h 3200494"/>
              <a:gd name="connsiteX9-153" fmla="*/ 898326 w 2070319"/>
              <a:gd name="connsiteY9-154" fmla="*/ 2167975 h 3200494"/>
              <a:gd name="connsiteX10-155" fmla="*/ 1149785 w 2070319"/>
              <a:gd name="connsiteY10-156" fmla="*/ 1493606 h 3200494"/>
              <a:gd name="connsiteX11-157" fmla="*/ 829746 w 2070319"/>
              <a:gd name="connsiteY11-158" fmla="*/ 2061295 h 3200494"/>
              <a:gd name="connsiteX12-159" fmla="*/ 475415 w 2070319"/>
              <a:gd name="connsiteY12-160" fmla="*/ 3124286 h 3200494"/>
              <a:gd name="connsiteX0-161" fmla="*/ 475415 w 2069699"/>
              <a:gd name="connsiteY0-162" fmla="*/ 3124580 h 3200788"/>
              <a:gd name="connsiteX1-163" fmla="*/ 75365 w 2069699"/>
              <a:gd name="connsiteY1-164" fmla="*/ 2210180 h 3200788"/>
              <a:gd name="connsiteX2-165" fmla="*/ 67745 w 2069699"/>
              <a:gd name="connsiteY2-166" fmla="*/ 1223390 h 3200788"/>
              <a:gd name="connsiteX3-167" fmla="*/ 780215 w 2069699"/>
              <a:gd name="connsiteY3-168" fmla="*/ 286130 h 3200788"/>
              <a:gd name="connsiteX4-169" fmla="*/ 1789865 w 2069699"/>
              <a:gd name="connsiteY4-170" fmla="*/ 380 h 3200788"/>
              <a:gd name="connsiteX5-171" fmla="*/ 1740335 w 2069699"/>
              <a:gd name="connsiteY5-172" fmla="*/ 328040 h 3200788"/>
              <a:gd name="connsiteX6-173" fmla="*/ 1789865 w 2069699"/>
              <a:gd name="connsiteY6-174" fmla="*/ 990980 h 3200788"/>
              <a:gd name="connsiteX7-175" fmla="*/ 2029895 w 2069699"/>
              <a:gd name="connsiteY7-176" fmla="*/ 2259710 h 3200788"/>
              <a:gd name="connsiteX8-177" fmla="*/ 856415 w 2069699"/>
              <a:gd name="connsiteY8-178" fmla="*/ 3200780 h 3200788"/>
              <a:gd name="connsiteX9-179" fmla="*/ 898326 w 2069699"/>
              <a:gd name="connsiteY9-180" fmla="*/ 2168269 h 3200788"/>
              <a:gd name="connsiteX10-181" fmla="*/ 1149785 w 2069699"/>
              <a:gd name="connsiteY10-182" fmla="*/ 1493900 h 3200788"/>
              <a:gd name="connsiteX11-183" fmla="*/ 829746 w 2069699"/>
              <a:gd name="connsiteY11-184" fmla="*/ 2061589 h 3200788"/>
              <a:gd name="connsiteX12-185" fmla="*/ 475415 w 2069699"/>
              <a:gd name="connsiteY12-186" fmla="*/ 3124580 h 3200788"/>
              <a:gd name="connsiteX0-187" fmla="*/ 475415 w 2069699"/>
              <a:gd name="connsiteY0-188" fmla="*/ 3109397 h 3185605"/>
              <a:gd name="connsiteX1-189" fmla="*/ 75365 w 2069699"/>
              <a:gd name="connsiteY1-190" fmla="*/ 2194997 h 3185605"/>
              <a:gd name="connsiteX2-191" fmla="*/ 67745 w 2069699"/>
              <a:gd name="connsiteY2-192" fmla="*/ 1208207 h 3185605"/>
              <a:gd name="connsiteX3-193" fmla="*/ 780215 w 2069699"/>
              <a:gd name="connsiteY3-194" fmla="*/ 270947 h 3185605"/>
              <a:gd name="connsiteX4-195" fmla="*/ 1858445 w 2069699"/>
              <a:gd name="connsiteY4-196" fmla="*/ 437 h 3185605"/>
              <a:gd name="connsiteX5-197" fmla="*/ 1740335 w 2069699"/>
              <a:gd name="connsiteY5-198" fmla="*/ 312857 h 3185605"/>
              <a:gd name="connsiteX6-199" fmla="*/ 1789865 w 2069699"/>
              <a:gd name="connsiteY6-200" fmla="*/ 975797 h 3185605"/>
              <a:gd name="connsiteX7-201" fmla="*/ 2029895 w 2069699"/>
              <a:gd name="connsiteY7-202" fmla="*/ 2244527 h 3185605"/>
              <a:gd name="connsiteX8-203" fmla="*/ 856415 w 2069699"/>
              <a:gd name="connsiteY8-204" fmla="*/ 3185597 h 3185605"/>
              <a:gd name="connsiteX9-205" fmla="*/ 898326 w 2069699"/>
              <a:gd name="connsiteY9-206" fmla="*/ 2153086 h 3185605"/>
              <a:gd name="connsiteX10-207" fmla="*/ 1149785 w 2069699"/>
              <a:gd name="connsiteY10-208" fmla="*/ 1478717 h 3185605"/>
              <a:gd name="connsiteX11-209" fmla="*/ 829746 w 2069699"/>
              <a:gd name="connsiteY11-210" fmla="*/ 2046406 h 3185605"/>
              <a:gd name="connsiteX12-211" fmla="*/ 475415 w 2069699"/>
              <a:gd name="connsiteY12-212" fmla="*/ 3109397 h 3185605"/>
              <a:gd name="connsiteX0-213" fmla="*/ 475415 w 2070007"/>
              <a:gd name="connsiteY0-214" fmla="*/ 3112222 h 3188430"/>
              <a:gd name="connsiteX1-215" fmla="*/ 75365 w 2070007"/>
              <a:gd name="connsiteY1-216" fmla="*/ 2197822 h 3188430"/>
              <a:gd name="connsiteX2-217" fmla="*/ 67745 w 2070007"/>
              <a:gd name="connsiteY2-218" fmla="*/ 1211032 h 3188430"/>
              <a:gd name="connsiteX3-219" fmla="*/ 780215 w 2070007"/>
              <a:gd name="connsiteY3-220" fmla="*/ 273772 h 3188430"/>
              <a:gd name="connsiteX4-221" fmla="*/ 1858445 w 2070007"/>
              <a:gd name="connsiteY4-222" fmla="*/ 3262 h 3188430"/>
              <a:gd name="connsiteX5-223" fmla="*/ 1717475 w 2070007"/>
              <a:gd name="connsiteY5-224" fmla="*/ 407122 h 3188430"/>
              <a:gd name="connsiteX6-225" fmla="*/ 1789865 w 2070007"/>
              <a:gd name="connsiteY6-226" fmla="*/ 978622 h 3188430"/>
              <a:gd name="connsiteX7-227" fmla="*/ 2029895 w 2070007"/>
              <a:gd name="connsiteY7-228" fmla="*/ 2247352 h 3188430"/>
              <a:gd name="connsiteX8-229" fmla="*/ 856415 w 2070007"/>
              <a:gd name="connsiteY8-230" fmla="*/ 3188422 h 3188430"/>
              <a:gd name="connsiteX9-231" fmla="*/ 898326 w 2070007"/>
              <a:gd name="connsiteY9-232" fmla="*/ 2155911 h 3188430"/>
              <a:gd name="connsiteX10-233" fmla="*/ 1149785 w 2070007"/>
              <a:gd name="connsiteY10-234" fmla="*/ 1481542 h 3188430"/>
              <a:gd name="connsiteX11-235" fmla="*/ 829746 w 2070007"/>
              <a:gd name="connsiteY11-236" fmla="*/ 2049231 h 3188430"/>
              <a:gd name="connsiteX12-237" fmla="*/ 475415 w 2070007"/>
              <a:gd name="connsiteY12-238" fmla="*/ 3112222 h 3188430"/>
              <a:gd name="connsiteX0-239" fmla="*/ 475415 w 2070007"/>
              <a:gd name="connsiteY0-240" fmla="*/ 3112222 h 3188430"/>
              <a:gd name="connsiteX1-241" fmla="*/ 75365 w 2070007"/>
              <a:gd name="connsiteY1-242" fmla="*/ 2197822 h 3188430"/>
              <a:gd name="connsiteX2-243" fmla="*/ 67745 w 2070007"/>
              <a:gd name="connsiteY2-244" fmla="*/ 1211032 h 3188430"/>
              <a:gd name="connsiteX3-245" fmla="*/ 780215 w 2070007"/>
              <a:gd name="connsiteY3-246" fmla="*/ 273772 h 3188430"/>
              <a:gd name="connsiteX4-247" fmla="*/ 1858445 w 2070007"/>
              <a:gd name="connsiteY4-248" fmla="*/ 3262 h 3188430"/>
              <a:gd name="connsiteX5-249" fmla="*/ 1717475 w 2070007"/>
              <a:gd name="connsiteY5-250" fmla="*/ 407122 h 3188430"/>
              <a:gd name="connsiteX6-251" fmla="*/ 1789865 w 2070007"/>
              <a:gd name="connsiteY6-252" fmla="*/ 978622 h 3188430"/>
              <a:gd name="connsiteX7-253" fmla="*/ 2029895 w 2070007"/>
              <a:gd name="connsiteY7-254" fmla="*/ 2247352 h 3188430"/>
              <a:gd name="connsiteX8-255" fmla="*/ 856415 w 2070007"/>
              <a:gd name="connsiteY8-256" fmla="*/ 3188422 h 3188430"/>
              <a:gd name="connsiteX9-257" fmla="*/ 898326 w 2070007"/>
              <a:gd name="connsiteY9-258" fmla="*/ 2155911 h 3188430"/>
              <a:gd name="connsiteX10-259" fmla="*/ 1149785 w 2070007"/>
              <a:gd name="connsiteY10-260" fmla="*/ 1481542 h 3188430"/>
              <a:gd name="connsiteX11-261" fmla="*/ 829746 w 2070007"/>
              <a:gd name="connsiteY11-262" fmla="*/ 2049231 h 3188430"/>
              <a:gd name="connsiteX12-263" fmla="*/ 475415 w 2070007"/>
              <a:gd name="connsiteY12-264" fmla="*/ 3112222 h 3188430"/>
              <a:gd name="connsiteX0-265" fmla="*/ 475415 w 2086211"/>
              <a:gd name="connsiteY0-266" fmla="*/ 3112222 h 3188430"/>
              <a:gd name="connsiteX1-267" fmla="*/ 75365 w 2086211"/>
              <a:gd name="connsiteY1-268" fmla="*/ 2197822 h 3188430"/>
              <a:gd name="connsiteX2-269" fmla="*/ 67745 w 2086211"/>
              <a:gd name="connsiteY2-270" fmla="*/ 1211032 h 3188430"/>
              <a:gd name="connsiteX3-271" fmla="*/ 780215 w 2086211"/>
              <a:gd name="connsiteY3-272" fmla="*/ 273772 h 3188430"/>
              <a:gd name="connsiteX4-273" fmla="*/ 1858445 w 2086211"/>
              <a:gd name="connsiteY4-274" fmla="*/ 3262 h 3188430"/>
              <a:gd name="connsiteX5-275" fmla="*/ 1717475 w 2086211"/>
              <a:gd name="connsiteY5-276" fmla="*/ 407122 h 3188430"/>
              <a:gd name="connsiteX6-277" fmla="*/ 1881305 w 2086211"/>
              <a:gd name="connsiteY6-278" fmla="*/ 932902 h 3188430"/>
              <a:gd name="connsiteX7-279" fmla="*/ 2029895 w 2086211"/>
              <a:gd name="connsiteY7-280" fmla="*/ 2247352 h 3188430"/>
              <a:gd name="connsiteX8-281" fmla="*/ 856415 w 2086211"/>
              <a:gd name="connsiteY8-282" fmla="*/ 3188422 h 3188430"/>
              <a:gd name="connsiteX9-283" fmla="*/ 898326 w 2086211"/>
              <a:gd name="connsiteY9-284" fmla="*/ 2155911 h 3188430"/>
              <a:gd name="connsiteX10-285" fmla="*/ 1149785 w 2086211"/>
              <a:gd name="connsiteY10-286" fmla="*/ 1481542 h 3188430"/>
              <a:gd name="connsiteX11-287" fmla="*/ 829746 w 2086211"/>
              <a:gd name="connsiteY11-288" fmla="*/ 2049231 h 3188430"/>
              <a:gd name="connsiteX12-289" fmla="*/ 475415 w 2086211"/>
              <a:gd name="connsiteY12-290" fmla="*/ 3112222 h 3188430"/>
              <a:gd name="connsiteX0-291" fmla="*/ 475415 w 2084312"/>
              <a:gd name="connsiteY0-292" fmla="*/ 3112530 h 3188738"/>
              <a:gd name="connsiteX1-293" fmla="*/ 75365 w 2084312"/>
              <a:gd name="connsiteY1-294" fmla="*/ 2198130 h 3188738"/>
              <a:gd name="connsiteX2-295" fmla="*/ 67745 w 2084312"/>
              <a:gd name="connsiteY2-296" fmla="*/ 1211340 h 3188738"/>
              <a:gd name="connsiteX3-297" fmla="*/ 780215 w 2084312"/>
              <a:gd name="connsiteY3-298" fmla="*/ 274080 h 3188738"/>
              <a:gd name="connsiteX4-299" fmla="*/ 1858445 w 2084312"/>
              <a:gd name="connsiteY4-300" fmla="*/ 3570 h 3188738"/>
              <a:gd name="connsiteX5-301" fmla="*/ 1808915 w 2084312"/>
              <a:gd name="connsiteY5-302" fmla="*/ 415050 h 3188738"/>
              <a:gd name="connsiteX6-303" fmla="*/ 1881305 w 2084312"/>
              <a:gd name="connsiteY6-304" fmla="*/ 933210 h 3188738"/>
              <a:gd name="connsiteX7-305" fmla="*/ 2029895 w 2084312"/>
              <a:gd name="connsiteY7-306" fmla="*/ 2247660 h 3188738"/>
              <a:gd name="connsiteX8-307" fmla="*/ 856415 w 2084312"/>
              <a:gd name="connsiteY8-308" fmla="*/ 3188730 h 3188738"/>
              <a:gd name="connsiteX9-309" fmla="*/ 898326 w 2084312"/>
              <a:gd name="connsiteY9-310" fmla="*/ 2156219 h 3188738"/>
              <a:gd name="connsiteX10-311" fmla="*/ 1149785 w 2084312"/>
              <a:gd name="connsiteY10-312" fmla="*/ 1481850 h 3188738"/>
              <a:gd name="connsiteX11-313" fmla="*/ 829746 w 2084312"/>
              <a:gd name="connsiteY11-314" fmla="*/ 2049539 h 3188738"/>
              <a:gd name="connsiteX12-315" fmla="*/ 475415 w 2084312"/>
              <a:gd name="connsiteY12-316" fmla="*/ 3112530 h 3188738"/>
              <a:gd name="connsiteX0-317" fmla="*/ 475415 w 2101693"/>
              <a:gd name="connsiteY0-318" fmla="*/ 3112530 h 3188738"/>
              <a:gd name="connsiteX1-319" fmla="*/ 75365 w 2101693"/>
              <a:gd name="connsiteY1-320" fmla="*/ 2198130 h 3188738"/>
              <a:gd name="connsiteX2-321" fmla="*/ 67745 w 2101693"/>
              <a:gd name="connsiteY2-322" fmla="*/ 1211340 h 3188738"/>
              <a:gd name="connsiteX3-323" fmla="*/ 780215 w 2101693"/>
              <a:gd name="connsiteY3-324" fmla="*/ 274080 h 3188738"/>
              <a:gd name="connsiteX4-325" fmla="*/ 1858445 w 2101693"/>
              <a:gd name="connsiteY4-326" fmla="*/ 3570 h 3188738"/>
              <a:gd name="connsiteX5-327" fmla="*/ 1808915 w 2101693"/>
              <a:gd name="connsiteY5-328" fmla="*/ 415050 h 3188738"/>
              <a:gd name="connsiteX6-329" fmla="*/ 1881305 w 2101693"/>
              <a:gd name="connsiteY6-330" fmla="*/ 933210 h 3188738"/>
              <a:gd name="connsiteX7-331" fmla="*/ 2029895 w 2101693"/>
              <a:gd name="connsiteY7-332" fmla="*/ 2247660 h 3188738"/>
              <a:gd name="connsiteX8-333" fmla="*/ 856415 w 2101693"/>
              <a:gd name="connsiteY8-334" fmla="*/ 3188730 h 3188738"/>
              <a:gd name="connsiteX9-335" fmla="*/ 898326 w 2101693"/>
              <a:gd name="connsiteY9-336" fmla="*/ 2156219 h 3188738"/>
              <a:gd name="connsiteX10-337" fmla="*/ 1149785 w 2101693"/>
              <a:gd name="connsiteY10-338" fmla="*/ 1481850 h 3188738"/>
              <a:gd name="connsiteX11-339" fmla="*/ 829746 w 2101693"/>
              <a:gd name="connsiteY11-340" fmla="*/ 2049539 h 3188738"/>
              <a:gd name="connsiteX12-341" fmla="*/ 475415 w 2101693"/>
              <a:gd name="connsiteY12-342" fmla="*/ 3112530 h 3188738"/>
              <a:gd name="connsiteX0-343" fmla="*/ 475415 w 2101693"/>
              <a:gd name="connsiteY0-344" fmla="*/ 3112530 h 3188738"/>
              <a:gd name="connsiteX1-345" fmla="*/ 75365 w 2101693"/>
              <a:gd name="connsiteY1-346" fmla="*/ 2198130 h 3188738"/>
              <a:gd name="connsiteX2-347" fmla="*/ 67745 w 2101693"/>
              <a:gd name="connsiteY2-348" fmla="*/ 1211340 h 3188738"/>
              <a:gd name="connsiteX3-349" fmla="*/ 780215 w 2101693"/>
              <a:gd name="connsiteY3-350" fmla="*/ 274080 h 3188738"/>
              <a:gd name="connsiteX4-351" fmla="*/ 1858445 w 2101693"/>
              <a:gd name="connsiteY4-352" fmla="*/ 3570 h 3188738"/>
              <a:gd name="connsiteX5-353" fmla="*/ 1808915 w 2101693"/>
              <a:gd name="connsiteY5-354" fmla="*/ 415050 h 3188738"/>
              <a:gd name="connsiteX6-355" fmla="*/ 1881305 w 2101693"/>
              <a:gd name="connsiteY6-356" fmla="*/ 933210 h 3188738"/>
              <a:gd name="connsiteX7-357" fmla="*/ 2029895 w 2101693"/>
              <a:gd name="connsiteY7-358" fmla="*/ 2247660 h 3188738"/>
              <a:gd name="connsiteX8-359" fmla="*/ 856415 w 2101693"/>
              <a:gd name="connsiteY8-360" fmla="*/ 3188730 h 3188738"/>
              <a:gd name="connsiteX9-361" fmla="*/ 898326 w 2101693"/>
              <a:gd name="connsiteY9-362" fmla="*/ 2156219 h 3188738"/>
              <a:gd name="connsiteX10-363" fmla="*/ 1149785 w 2101693"/>
              <a:gd name="connsiteY10-364" fmla="*/ 1481850 h 3188738"/>
              <a:gd name="connsiteX11-365" fmla="*/ 829746 w 2101693"/>
              <a:gd name="connsiteY11-366" fmla="*/ 2049539 h 3188738"/>
              <a:gd name="connsiteX12-367" fmla="*/ 475415 w 2101693"/>
              <a:gd name="connsiteY12-368" fmla="*/ 3112530 h 3188738"/>
              <a:gd name="connsiteX0-369" fmla="*/ 475415 w 2101693"/>
              <a:gd name="connsiteY0-370" fmla="*/ 3082961 h 3159169"/>
              <a:gd name="connsiteX1-371" fmla="*/ 75365 w 2101693"/>
              <a:gd name="connsiteY1-372" fmla="*/ 2168561 h 3159169"/>
              <a:gd name="connsiteX2-373" fmla="*/ 67745 w 2101693"/>
              <a:gd name="connsiteY2-374" fmla="*/ 1181771 h 3159169"/>
              <a:gd name="connsiteX3-375" fmla="*/ 780215 w 2101693"/>
              <a:gd name="connsiteY3-376" fmla="*/ 244511 h 3159169"/>
              <a:gd name="connsiteX4-377" fmla="*/ 1942265 w 2101693"/>
              <a:gd name="connsiteY4-378" fmla="*/ 4481 h 3159169"/>
              <a:gd name="connsiteX5-379" fmla="*/ 1808915 w 2101693"/>
              <a:gd name="connsiteY5-380" fmla="*/ 385481 h 3159169"/>
              <a:gd name="connsiteX6-381" fmla="*/ 1881305 w 2101693"/>
              <a:gd name="connsiteY6-382" fmla="*/ 903641 h 3159169"/>
              <a:gd name="connsiteX7-383" fmla="*/ 2029895 w 2101693"/>
              <a:gd name="connsiteY7-384" fmla="*/ 2218091 h 3159169"/>
              <a:gd name="connsiteX8-385" fmla="*/ 856415 w 2101693"/>
              <a:gd name="connsiteY8-386" fmla="*/ 3159161 h 3159169"/>
              <a:gd name="connsiteX9-387" fmla="*/ 898326 w 2101693"/>
              <a:gd name="connsiteY9-388" fmla="*/ 2126650 h 3159169"/>
              <a:gd name="connsiteX10-389" fmla="*/ 1149785 w 2101693"/>
              <a:gd name="connsiteY10-390" fmla="*/ 1452281 h 3159169"/>
              <a:gd name="connsiteX11-391" fmla="*/ 829746 w 2101693"/>
              <a:gd name="connsiteY11-392" fmla="*/ 2019970 h 3159169"/>
              <a:gd name="connsiteX12-393" fmla="*/ 475415 w 2101693"/>
              <a:gd name="connsiteY12-394" fmla="*/ 3082961 h 3159169"/>
              <a:gd name="connsiteX0-395" fmla="*/ 479201 w 2105479"/>
              <a:gd name="connsiteY0-396" fmla="*/ 3080774 h 3156982"/>
              <a:gd name="connsiteX1-397" fmla="*/ 79151 w 2105479"/>
              <a:gd name="connsiteY1-398" fmla="*/ 2166374 h 3156982"/>
              <a:gd name="connsiteX2-399" fmla="*/ 71531 w 2105479"/>
              <a:gd name="connsiteY2-400" fmla="*/ 1179584 h 3156982"/>
              <a:gd name="connsiteX3-401" fmla="*/ 837341 w 2105479"/>
              <a:gd name="connsiteY3-402" fmla="*/ 272804 h 3156982"/>
              <a:gd name="connsiteX4-403" fmla="*/ 1946051 w 2105479"/>
              <a:gd name="connsiteY4-404" fmla="*/ 2294 h 3156982"/>
              <a:gd name="connsiteX5-405" fmla="*/ 1812701 w 2105479"/>
              <a:gd name="connsiteY5-406" fmla="*/ 383294 h 3156982"/>
              <a:gd name="connsiteX6-407" fmla="*/ 1885091 w 2105479"/>
              <a:gd name="connsiteY6-408" fmla="*/ 901454 h 3156982"/>
              <a:gd name="connsiteX7-409" fmla="*/ 2033681 w 2105479"/>
              <a:gd name="connsiteY7-410" fmla="*/ 2215904 h 3156982"/>
              <a:gd name="connsiteX8-411" fmla="*/ 860201 w 2105479"/>
              <a:gd name="connsiteY8-412" fmla="*/ 3156974 h 3156982"/>
              <a:gd name="connsiteX9-413" fmla="*/ 902112 w 2105479"/>
              <a:gd name="connsiteY9-414" fmla="*/ 2124463 h 3156982"/>
              <a:gd name="connsiteX10-415" fmla="*/ 1153571 w 2105479"/>
              <a:gd name="connsiteY10-416" fmla="*/ 1450094 h 3156982"/>
              <a:gd name="connsiteX11-417" fmla="*/ 833532 w 2105479"/>
              <a:gd name="connsiteY11-418" fmla="*/ 2017783 h 3156982"/>
              <a:gd name="connsiteX12-419" fmla="*/ 479201 w 2105479"/>
              <a:gd name="connsiteY12-420" fmla="*/ 3080774 h 3156982"/>
              <a:gd name="connsiteX0-421" fmla="*/ 479201 w 2105479"/>
              <a:gd name="connsiteY0-422" fmla="*/ 3080774 h 3156982"/>
              <a:gd name="connsiteX1-423" fmla="*/ 79151 w 2105479"/>
              <a:gd name="connsiteY1-424" fmla="*/ 2166374 h 3156982"/>
              <a:gd name="connsiteX2-425" fmla="*/ 71531 w 2105479"/>
              <a:gd name="connsiteY2-426" fmla="*/ 1179584 h 3156982"/>
              <a:gd name="connsiteX3-427" fmla="*/ 837341 w 2105479"/>
              <a:gd name="connsiteY3-428" fmla="*/ 272804 h 3156982"/>
              <a:gd name="connsiteX4-429" fmla="*/ 1946051 w 2105479"/>
              <a:gd name="connsiteY4-430" fmla="*/ 2294 h 3156982"/>
              <a:gd name="connsiteX5-431" fmla="*/ 1812701 w 2105479"/>
              <a:gd name="connsiteY5-432" fmla="*/ 383294 h 3156982"/>
              <a:gd name="connsiteX6-433" fmla="*/ 1885091 w 2105479"/>
              <a:gd name="connsiteY6-434" fmla="*/ 901454 h 3156982"/>
              <a:gd name="connsiteX7-435" fmla="*/ 2033681 w 2105479"/>
              <a:gd name="connsiteY7-436" fmla="*/ 2215904 h 3156982"/>
              <a:gd name="connsiteX8-437" fmla="*/ 860201 w 2105479"/>
              <a:gd name="connsiteY8-438" fmla="*/ 3156974 h 3156982"/>
              <a:gd name="connsiteX9-439" fmla="*/ 902112 w 2105479"/>
              <a:gd name="connsiteY9-440" fmla="*/ 2124463 h 3156982"/>
              <a:gd name="connsiteX10-441" fmla="*/ 1153571 w 2105479"/>
              <a:gd name="connsiteY10-442" fmla="*/ 1450094 h 3156982"/>
              <a:gd name="connsiteX11-443" fmla="*/ 833532 w 2105479"/>
              <a:gd name="connsiteY11-444" fmla="*/ 2017783 h 3156982"/>
              <a:gd name="connsiteX12-445" fmla="*/ 479201 w 2105479"/>
              <a:gd name="connsiteY12-446" fmla="*/ 3080774 h 3156982"/>
              <a:gd name="connsiteX0-447" fmla="*/ 479201 w 2087040"/>
              <a:gd name="connsiteY0-448" fmla="*/ 3078506 h 3154714"/>
              <a:gd name="connsiteX1-449" fmla="*/ 79151 w 2087040"/>
              <a:gd name="connsiteY1-450" fmla="*/ 2164106 h 3154714"/>
              <a:gd name="connsiteX2-451" fmla="*/ 71531 w 2087040"/>
              <a:gd name="connsiteY2-452" fmla="*/ 1177316 h 3154714"/>
              <a:gd name="connsiteX3-453" fmla="*/ 837341 w 2087040"/>
              <a:gd name="connsiteY3-454" fmla="*/ 270536 h 3154714"/>
              <a:gd name="connsiteX4-455" fmla="*/ 1946051 w 2087040"/>
              <a:gd name="connsiteY4-456" fmla="*/ 26 h 3154714"/>
              <a:gd name="connsiteX5-457" fmla="*/ 1866041 w 2087040"/>
              <a:gd name="connsiteY5-458" fmla="*/ 259106 h 3154714"/>
              <a:gd name="connsiteX6-459" fmla="*/ 1885091 w 2087040"/>
              <a:gd name="connsiteY6-460" fmla="*/ 899186 h 3154714"/>
              <a:gd name="connsiteX7-461" fmla="*/ 2033681 w 2087040"/>
              <a:gd name="connsiteY7-462" fmla="*/ 2213636 h 3154714"/>
              <a:gd name="connsiteX8-463" fmla="*/ 860201 w 2087040"/>
              <a:gd name="connsiteY8-464" fmla="*/ 3154706 h 3154714"/>
              <a:gd name="connsiteX9-465" fmla="*/ 902112 w 2087040"/>
              <a:gd name="connsiteY9-466" fmla="*/ 2122195 h 3154714"/>
              <a:gd name="connsiteX10-467" fmla="*/ 1153571 w 2087040"/>
              <a:gd name="connsiteY10-468" fmla="*/ 1447826 h 3154714"/>
              <a:gd name="connsiteX11-469" fmla="*/ 833532 w 2087040"/>
              <a:gd name="connsiteY11-470" fmla="*/ 2015515 h 3154714"/>
              <a:gd name="connsiteX12-471" fmla="*/ 479201 w 2087040"/>
              <a:gd name="connsiteY12-472" fmla="*/ 3078506 h 3154714"/>
              <a:gd name="connsiteX0-473" fmla="*/ 479201 w 2070867"/>
              <a:gd name="connsiteY0-474" fmla="*/ 3078501 h 3154709"/>
              <a:gd name="connsiteX1-475" fmla="*/ 79151 w 2070867"/>
              <a:gd name="connsiteY1-476" fmla="*/ 2164101 h 3154709"/>
              <a:gd name="connsiteX2-477" fmla="*/ 71531 w 2070867"/>
              <a:gd name="connsiteY2-478" fmla="*/ 1177311 h 3154709"/>
              <a:gd name="connsiteX3-479" fmla="*/ 837341 w 2070867"/>
              <a:gd name="connsiteY3-480" fmla="*/ 270531 h 3154709"/>
              <a:gd name="connsiteX4-481" fmla="*/ 1946051 w 2070867"/>
              <a:gd name="connsiteY4-482" fmla="*/ 21 h 3154709"/>
              <a:gd name="connsiteX5-483" fmla="*/ 1866041 w 2070867"/>
              <a:gd name="connsiteY5-484" fmla="*/ 259101 h 3154709"/>
              <a:gd name="connsiteX6-485" fmla="*/ 1786031 w 2070867"/>
              <a:gd name="connsiteY6-486" fmla="*/ 792501 h 3154709"/>
              <a:gd name="connsiteX7-487" fmla="*/ 2033681 w 2070867"/>
              <a:gd name="connsiteY7-488" fmla="*/ 2213631 h 3154709"/>
              <a:gd name="connsiteX8-489" fmla="*/ 860201 w 2070867"/>
              <a:gd name="connsiteY8-490" fmla="*/ 3154701 h 3154709"/>
              <a:gd name="connsiteX9-491" fmla="*/ 902112 w 2070867"/>
              <a:gd name="connsiteY9-492" fmla="*/ 2122190 h 3154709"/>
              <a:gd name="connsiteX10-493" fmla="*/ 1153571 w 2070867"/>
              <a:gd name="connsiteY10-494" fmla="*/ 1447821 h 3154709"/>
              <a:gd name="connsiteX11-495" fmla="*/ 833532 w 2070867"/>
              <a:gd name="connsiteY11-496" fmla="*/ 2015510 h 3154709"/>
              <a:gd name="connsiteX12-497" fmla="*/ 479201 w 2070867"/>
              <a:gd name="connsiteY12-498" fmla="*/ 3078501 h 3154709"/>
              <a:gd name="connsiteX0-499" fmla="*/ 479201 w 2099471"/>
              <a:gd name="connsiteY0-500" fmla="*/ 3078501 h 3154708"/>
              <a:gd name="connsiteX1-501" fmla="*/ 79151 w 2099471"/>
              <a:gd name="connsiteY1-502" fmla="*/ 2164101 h 3154708"/>
              <a:gd name="connsiteX2-503" fmla="*/ 71531 w 2099471"/>
              <a:gd name="connsiteY2-504" fmla="*/ 1177311 h 3154708"/>
              <a:gd name="connsiteX3-505" fmla="*/ 837341 w 2099471"/>
              <a:gd name="connsiteY3-506" fmla="*/ 270531 h 3154708"/>
              <a:gd name="connsiteX4-507" fmla="*/ 1946051 w 2099471"/>
              <a:gd name="connsiteY4-508" fmla="*/ 21 h 3154708"/>
              <a:gd name="connsiteX5-509" fmla="*/ 1866041 w 2099471"/>
              <a:gd name="connsiteY5-510" fmla="*/ 259101 h 3154708"/>
              <a:gd name="connsiteX6-511" fmla="*/ 1786031 w 2099471"/>
              <a:gd name="connsiteY6-512" fmla="*/ 792501 h 3154708"/>
              <a:gd name="connsiteX7-513" fmla="*/ 2064161 w 2099471"/>
              <a:gd name="connsiteY7-514" fmla="*/ 2106951 h 3154708"/>
              <a:gd name="connsiteX8-515" fmla="*/ 860201 w 2099471"/>
              <a:gd name="connsiteY8-516" fmla="*/ 3154701 h 3154708"/>
              <a:gd name="connsiteX9-517" fmla="*/ 902112 w 2099471"/>
              <a:gd name="connsiteY9-518" fmla="*/ 2122190 h 3154708"/>
              <a:gd name="connsiteX10-519" fmla="*/ 1153571 w 2099471"/>
              <a:gd name="connsiteY10-520" fmla="*/ 1447821 h 3154708"/>
              <a:gd name="connsiteX11-521" fmla="*/ 833532 w 2099471"/>
              <a:gd name="connsiteY11-522" fmla="*/ 2015510 h 3154708"/>
              <a:gd name="connsiteX12-523" fmla="*/ 479201 w 2099471"/>
              <a:gd name="connsiteY12-524" fmla="*/ 3078501 h 3154708"/>
              <a:gd name="connsiteX0-525" fmla="*/ 479201 w 2099471"/>
              <a:gd name="connsiteY0-526" fmla="*/ 3078501 h 3154708"/>
              <a:gd name="connsiteX1-527" fmla="*/ 79151 w 2099471"/>
              <a:gd name="connsiteY1-528" fmla="*/ 2164101 h 3154708"/>
              <a:gd name="connsiteX2-529" fmla="*/ 71531 w 2099471"/>
              <a:gd name="connsiteY2-530" fmla="*/ 1177311 h 3154708"/>
              <a:gd name="connsiteX3-531" fmla="*/ 837341 w 2099471"/>
              <a:gd name="connsiteY3-532" fmla="*/ 270531 h 3154708"/>
              <a:gd name="connsiteX4-533" fmla="*/ 1946051 w 2099471"/>
              <a:gd name="connsiteY4-534" fmla="*/ 21 h 3154708"/>
              <a:gd name="connsiteX5-535" fmla="*/ 1866041 w 2099471"/>
              <a:gd name="connsiteY5-536" fmla="*/ 259101 h 3154708"/>
              <a:gd name="connsiteX6-537" fmla="*/ 1786031 w 2099471"/>
              <a:gd name="connsiteY6-538" fmla="*/ 792501 h 3154708"/>
              <a:gd name="connsiteX7-539" fmla="*/ 2064161 w 2099471"/>
              <a:gd name="connsiteY7-540" fmla="*/ 2106951 h 3154708"/>
              <a:gd name="connsiteX8-541" fmla="*/ 860201 w 2099471"/>
              <a:gd name="connsiteY8-542" fmla="*/ 3154701 h 3154708"/>
              <a:gd name="connsiteX9-543" fmla="*/ 902112 w 2099471"/>
              <a:gd name="connsiteY9-544" fmla="*/ 2122190 h 3154708"/>
              <a:gd name="connsiteX10-545" fmla="*/ 1107851 w 2099471"/>
              <a:gd name="connsiteY10-546" fmla="*/ 1257321 h 3154708"/>
              <a:gd name="connsiteX11-547" fmla="*/ 833532 w 2099471"/>
              <a:gd name="connsiteY11-548" fmla="*/ 2015510 h 3154708"/>
              <a:gd name="connsiteX12-549" fmla="*/ 479201 w 2099471"/>
              <a:gd name="connsiteY12-550" fmla="*/ 3078501 h 3154708"/>
              <a:gd name="connsiteX0-551" fmla="*/ 479201 w 2099471"/>
              <a:gd name="connsiteY0-552" fmla="*/ 3078501 h 3154708"/>
              <a:gd name="connsiteX1-553" fmla="*/ 79151 w 2099471"/>
              <a:gd name="connsiteY1-554" fmla="*/ 2164101 h 3154708"/>
              <a:gd name="connsiteX2-555" fmla="*/ 71531 w 2099471"/>
              <a:gd name="connsiteY2-556" fmla="*/ 1177311 h 3154708"/>
              <a:gd name="connsiteX3-557" fmla="*/ 837341 w 2099471"/>
              <a:gd name="connsiteY3-558" fmla="*/ 270531 h 3154708"/>
              <a:gd name="connsiteX4-559" fmla="*/ 1946051 w 2099471"/>
              <a:gd name="connsiteY4-560" fmla="*/ 21 h 3154708"/>
              <a:gd name="connsiteX5-561" fmla="*/ 1866041 w 2099471"/>
              <a:gd name="connsiteY5-562" fmla="*/ 259101 h 3154708"/>
              <a:gd name="connsiteX6-563" fmla="*/ 1786031 w 2099471"/>
              <a:gd name="connsiteY6-564" fmla="*/ 792501 h 3154708"/>
              <a:gd name="connsiteX7-565" fmla="*/ 2064161 w 2099471"/>
              <a:gd name="connsiteY7-566" fmla="*/ 2106951 h 3154708"/>
              <a:gd name="connsiteX8-567" fmla="*/ 860201 w 2099471"/>
              <a:gd name="connsiteY8-568" fmla="*/ 3154701 h 3154708"/>
              <a:gd name="connsiteX9-569" fmla="*/ 902112 w 2099471"/>
              <a:gd name="connsiteY9-570" fmla="*/ 2122190 h 3154708"/>
              <a:gd name="connsiteX10-571" fmla="*/ 1107851 w 2099471"/>
              <a:gd name="connsiteY10-572" fmla="*/ 1257321 h 3154708"/>
              <a:gd name="connsiteX11-573" fmla="*/ 803052 w 2099471"/>
              <a:gd name="connsiteY11-574" fmla="*/ 1939310 h 3154708"/>
              <a:gd name="connsiteX12-575" fmla="*/ 479201 w 2099471"/>
              <a:gd name="connsiteY12-576" fmla="*/ 3078501 h 3154708"/>
              <a:gd name="connsiteX0-577" fmla="*/ 479201 w 2099471"/>
              <a:gd name="connsiteY0-578" fmla="*/ 3078501 h 3154708"/>
              <a:gd name="connsiteX1-579" fmla="*/ 79151 w 2099471"/>
              <a:gd name="connsiteY1-580" fmla="*/ 2164101 h 3154708"/>
              <a:gd name="connsiteX2-581" fmla="*/ 71531 w 2099471"/>
              <a:gd name="connsiteY2-582" fmla="*/ 1177311 h 3154708"/>
              <a:gd name="connsiteX3-583" fmla="*/ 837341 w 2099471"/>
              <a:gd name="connsiteY3-584" fmla="*/ 270531 h 3154708"/>
              <a:gd name="connsiteX4-585" fmla="*/ 1946051 w 2099471"/>
              <a:gd name="connsiteY4-586" fmla="*/ 21 h 3154708"/>
              <a:gd name="connsiteX5-587" fmla="*/ 1866041 w 2099471"/>
              <a:gd name="connsiteY5-588" fmla="*/ 259101 h 3154708"/>
              <a:gd name="connsiteX6-589" fmla="*/ 1786031 w 2099471"/>
              <a:gd name="connsiteY6-590" fmla="*/ 792501 h 3154708"/>
              <a:gd name="connsiteX7-591" fmla="*/ 2064161 w 2099471"/>
              <a:gd name="connsiteY7-592" fmla="*/ 2106951 h 3154708"/>
              <a:gd name="connsiteX8-593" fmla="*/ 860201 w 2099471"/>
              <a:gd name="connsiteY8-594" fmla="*/ 3154701 h 3154708"/>
              <a:gd name="connsiteX9-595" fmla="*/ 856392 w 2099471"/>
              <a:gd name="connsiteY9-596" fmla="*/ 2045990 h 3154708"/>
              <a:gd name="connsiteX10-597" fmla="*/ 1107851 w 2099471"/>
              <a:gd name="connsiteY10-598" fmla="*/ 1257321 h 3154708"/>
              <a:gd name="connsiteX11-599" fmla="*/ 803052 w 2099471"/>
              <a:gd name="connsiteY11-600" fmla="*/ 1939310 h 3154708"/>
              <a:gd name="connsiteX12-601" fmla="*/ 479201 w 2099471"/>
              <a:gd name="connsiteY12-602" fmla="*/ 3078501 h 3154708"/>
              <a:gd name="connsiteX0-603" fmla="*/ 479201 w 2099471"/>
              <a:gd name="connsiteY0-604" fmla="*/ 3078501 h 3154708"/>
              <a:gd name="connsiteX1-605" fmla="*/ 79151 w 2099471"/>
              <a:gd name="connsiteY1-606" fmla="*/ 2164101 h 3154708"/>
              <a:gd name="connsiteX2-607" fmla="*/ 71531 w 2099471"/>
              <a:gd name="connsiteY2-608" fmla="*/ 1177311 h 3154708"/>
              <a:gd name="connsiteX3-609" fmla="*/ 837341 w 2099471"/>
              <a:gd name="connsiteY3-610" fmla="*/ 270531 h 3154708"/>
              <a:gd name="connsiteX4-611" fmla="*/ 1946051 w 2099471"/>
              <a:gd name="connsiteY4-612" fmla="*/ 21 h 3154708"/>
              <a:gd name="connsiteX5-613" fmla="*/ 1866041 w 2099471"/>
              <a:gd name="connsiteY5-614" fmla="*/ 259101 h 3154708"/>
              <a:gd name="connsiteX6-615" fmla="*/ 1786031 w 2099471"/>
              <a:gd name="connsiteY6-616" fmla="*/ 792501 h 3154708"/>
              <a:gd name="connsiteX7-617" fmla="*/ 2064161 w 2099471"/>
              <a:gd name="connsiteY7-618" fmla="*/ 2106951 h 3154708"/>
              <a:gd name="connsiteX8-619" fmla="*/ 860201 w 2099471"/>
              <a:gd name="connsiteY8-620" fmla="*/ 3154701 h 3154708"/>
              <a:gd name="connsiteX9-621" fmla="*/ 856392 w 2099471"/>
              <a:gd name="connsiteY9-622" fmla="*/ 2045990 h 3154708"/>
              <a:gd name="connsiteX10-623" fmla="*/ 1115471 w 2099471"/>
              <a:gd name="connsiteY10-624" fmla="*/ 1257321 h 3154708"/>
              <a:gd name="connsiteX11-625" fmla="*/ 803052 w 2099471"/>
              <a:gd name="connsiteY11-626" fmla="*/ 1939310 h 3154708"/>
              <a:gd name="connsiteX12-627" fmla="*/ 479201 w 2099471"/>
              <a:gd name="connsiteY12-628" fmla="*/ 3078501 h 3154708"/>
              <a:gd name="connsiteX0-629" fmla="*/ 481373 w 2101643"/>
              <a:gd name="connsiteY0-630" fmla="*/ 3078951 h 3155158"/>
              <a:gd name="connsiteX1-631" fmla="*/ 81323 w 2101643"/>
              <a:gd name="connsiteY1-632" fmla="*/ 2164551 h 3155158"/>
              <a:gd name="connsiteX2-633" fmla="*/ 73703 w 2101643"/>
              <a:gd name="connsiteY2-634" fmla="*/ 1177761 h 3155158"/>
              <a:gd name="connsiteX3-635" fmla="*/ 869993 w 2101643"/>
              <a:gd name="connsiteY3-636" fmla="*/ 316701 h 3155158"/>
              <a:gd name="connsiteX4-637" fmla="*/ 1948223 w 2101643"/>
              <a:gd name="connsiteY4-638" fmla="*/ 471 h 3155158"/>
              <a:gd name="connsiteX5-639" fmla="*/ 1868213 w 2101643"/>
              <a:gd name="connsiteY5-640" fmla="*/ 259551 h 3155158"/>
              <a:gd name="connsiteX6-641" fmla="*/ 1788203 w 2101643"/>
              <a:gd name="connsiteY6-642" fmla="*/ 792951 h 3155158"/>
              <a:gd name="connsiteX7-643" fmla="*/ 2066333 w 2101643"/>
              <a:gd name="connsiteY7-644" fmla="*/ 2107401 h 3155158"/>
              <a:gd name="connsiteX8-645" fmla="*/ 862373 w 2101643"/>
              <a:gd name="connsiteY8-646" fmla="*/ 3155151 h 3155158"/>
              <a:gd name="connsiteX9-647" fmla="*/ 858564 w 2101643"/>
              <a:gd name="connsiteY9-648" fmla="*/ 2046440 h 3155158"/>
              <a:gd name="connsiteX10-649" fmla="*/ 1117643 w 2101643"/>
              <a:gd name="connsiteY10-650" fmla="*/ 1257771 h 3155158"/>
              <a:gd name="connsiteX11-651" fmla="*/ 805224 w 2101643"/>
              <a:gd name="connsiteY11-652" fmla="*/ 1939760 h 3155158"/>
              <a:gd name="connsiteX12-653" fmla="*/ 481373 w 2101643"/>
              <a:gd name="connsiteY12-654" fmla="*/ 3078951 h 3155158"/>
              <a:gd name="connsiteX0-655" fmla="*/ 513416 w 2133686"/>
              <a:gd name="connsiteY0-656" fmla="*/ 3078951 h 3155158"/>
              <a:gd name="connsiteX1-657" fmla="*/ 52406 w 2133686"/>
              <a:gd name="connsiteY1-658" fmla="*/ 2248371 h 3155158"/>
              <a:gd name="connsiteX2-659" fmla="*/ 105746 w 2133686"/>
              <a:gd name="connsiteY2-660" fmla="*/ 1177761 h 3155158"/>
              <a:gd name="connsiteX3-661" fmla="*/ 902036 w 2133686"/>
              <a:gd name="connsiteY3-662" fmla="*/ 316701 h 3155158"/>
              <a:gd name="connsiteX4-663" fmla="*/ 1980266 w 2133686"/>
              <a:gd name="connsiteY4-664" fmla="*/ 471 h 3155158"/>
              <a:gd name="connsiteX5-665" fmla="*/ 1900256 w 2133686"/>
              <a:gd name="connsiteY5-666" fmla="*/ 259551 h 3155158"/>
              <a:gd name="connsiteX6-667" fmla="*/ 1820246 w 2133686"/>
              <a:gd name="connsiteY6-668" fmla="*/ 792951 h 3155158"/>
              <a:gd name="connsiteX7-669" fmla="*/ 2098376 w 2133686"/>
              <a:gd name="connsiteY7-670" fmla="*/ 2107401 h 3155158"/>
              <a:gd name="connsiteX8-671" fmla="*/ 894416 w 2133686"/>
              <a:gd name="connsiteY8-672" fmla="*/ 3155151 h 3155158"/>
              <a:gd name="connsiteX9-673" fmla="*/ 890607 w 2133686"/>
              <a:gd name="connsiteY9-674" fmla="*/ 2046440 h 3155158"/>
              <a:gd name="connsiteX10-675" fmla="*/ 1149686 w 2133686"/>
              <a:gd name="connsiteY10-676" fmla="*/ 1257771 h 3155158"/>
              <a:gd name="connsiteX11-677" fmla="*/ 837267 w 2133686"/>
              <a:gd name="connsiteY11-678" fmla="*/ 1939760 h 3155158"/>
              <a:gd name="connsiteX12-679" fmla="*/ 513416 w 2133686"/>
              <a:gd name="connsiteY12-680" fmla="*/ 3078951 h 3155158"/>
              <a:gd name="connsiteX0-681" fmla="*/ 513416 w 2133686"/>
              <a:gd name="connsiteY0-682" fmla="*/ 3078951 h 3155158"/>
              <a:gd name="connsiteX1-683" fmla="*/ 52406 w 2133686"/>
              <a:gd name="connsiteY1-684" fmla="*/ 2248371 h 3155158"/>
              <a:gd name="connsiteX2-685" fmla="*/ 105746 w 2133686"/>
              <a:gd name="connsiteY2-686" fmla="*/ 1177761 h 3155158"/>
              <a:gd name="connsiteX3-687" fmla="*/ 902036 w 2133686"/>
              <a:gd name="connsiteY3-688" fmla="*/ 316701 h 3155158"/>
              <a:gd name="connsiteX4-689" fmla="*/ 1980266 w 2133686"/>
              <a:gd name="connsiteY4-690" fmla="*/ 471 h 3155158"/>
              <a:gd name="connsiteX5-691" fmla="*/ 1900256 w 2133686"/>
              <a:gd name="connsiteY5-692" fmla="*/ 259551 h 3155158"/>
              <a:gd name="connsiteX6-693" fmla="*/ 1820246 w 2133686"/>
              <a:gd name="connsiteY6-694" fmla="*/ 792951 h 3155158"/>
              <a:gd name="connsiteX7-695" fmla="*/ 2098376 w 2133686"/>
              <a:gd name="connsiteY7-696" fmla="*/ 2107401 h 3155158"/>
              <a:gd name="connsiteX8-697" fmla="*/ 894416 w 2133686"/>
              <a:gd name="connsiteY8-698" fmla="*/ 3155151 h 3155158"/>
              <a:gd name="connsiteX9-699" fmla="*/ 890607 w 2133686"/>
              <a:gd name="connsiteY9-700" fmla="*/ 2046440 h 3155158"/>
              <a:gd name="connsiteX10-701" fmla="*/ 1126826 w 2133686"/>
              <a:gd name="connsiteY10-702" fmla="*/ 1204431 h 3155158"/>
              <a:gd name="connsiteX11-703" fmla="*/ 837267 w 2133686"/>
              <a:gd name="connsiteY11-704" fmla="*/ 1939760 h 3155158"/>
              <a:gd name="connsiteX12-705" fmla="*/ 513416 w 2133686"/>
              <a:gd name="connsiteY12-706" fmla="*/ 3078951 h 3155158"/>
              <a:gd name="connsiteX0-707" fmla="*/ 513416 w 2133686"/>
              <a:gd name="connsiteY0-708" fmla="*/ 3078951 h 3155158"/>
              <a:gd name="connsiteX1-709" fmla="*/ 52406 w 2133686"/>
              <a:gd name="connsiteY1-710" fmla="*/ 2248371 h 3155158"/>
              <a:gd name="connsiteX2-711" fmla="*/ 105746 w 2133686"/>
              <a:gd name="connsiteY2-712" fmla="*/ 1177761 h 3155158"/>
              <a:gd name="connsiteX3-713" fmla="*/ 902036 w 2133686"/>
              <a:gd name="connsiteY3-714" fmla="*/ 316701 h 3155158"/>
              <a:gd name="connsiteX4-715" fmla="*/ 1980266 w 2133686"/>
              <a:gd name="connsiteY4-716" fmla="*/ 471 h 3155158"/>
              <a:gd name="connsiteX5-717" fmla="*/ 1900256 w 2133686"/>
              <a:gd name="connsiteY5-718" fmla="*/ 259551 h 3155158"/>
              <a:gd name="connsiteX6-719" fmla="*/ 1820246 w 2133686"/>
              <a:gd name="connsiteY6-720" fmla="*/ 792951 h 3155158"/>
              <a:gd name="connsiteX7-721" fmla="*/ 2098376 w 2133686"/>
              <a:gd name="connsiteY7-722" fmla="*/ 2107401 h 3155158"/>
              <a:gd name="connsiteX8-723" fmla="*/ 894416 w 2133686"/>
              <a:gd name="connsiteY8-724" fmla="*/ 3155151 h 3155158"/>
              <a:gd name="connsiteX9-725" fmla="*/ 890607 w 2133686"/>
              <a:gd name="connsiteY9-726" fmla="*/ 2046440 h 3155158"/>
              <a:gd name="connsiteX10-727" fmla="*/ 1126826 w 2133686"/>
              <a:gd name="connsiteY10-728" fmla="*/ 1204431 h 3155158"/>
              <a:gd name="connsiteX11-729" fmla="*/ 829647 w 2133686"/>
              <a:gd name="connsiteY11-730" fmla="*/ 1688300 h 3155158"/>
              <a:gd name="connsiteX12-731" fmla="*/ 513416 w 2133686"/>
              <a:gd name="connsiteY12-732" fmla="*/ 3078951 h 3155158"/>
              <a:gd name="connsiteX0-733" fmla="*/ 513416 w 2133686"/>
              <a:gd name="connsiteY0-734" fmla="*/ 3078951 h 3155158"/>
              <a:gd name="connsiteX1-735" fmla="*/ 52406 w 2133686"/>
              <a:gd name="connsiteY1-736" fmla="*/ 2248371 h 3155158"/>
              <a:gd name="connsiteX2-737" fmla="*/ 105746 w 2133686"/>
              <a:gd name="connsiteY2-738" fmla="*/ 1177761 h 3155158"/>
              <a:gd name="connsiteX3-739" fmla="*/ 902036 w 2133686"/>
              <a:gd name="connsiteY3-740" fmla="*/ 316701 h 3155158"/>
              <a:gd name="connsiteX4-741" fmla="*/ 1980266 w 2133686"/>
              <a:gd name="connsiteY4-742" fmla="*/ 471 h 3155158"/>
              <a:gd name="connsiteX5-743" fmla="*/ 1900256 w 2133686"/>
              <a:gd name="connsiteY5-744" fmla="*/ 259551 h 3155158"/>
              <a:gd name="connsiteX6-745" fmla="*/ 1820246 w 2133686"/>
              <a:gd name="connsiteY6-746" fmla="*/ 792951 h 3155158"/>
              <a:gd name="connsiteX7-747" fmla="*/ 2098376 w 2133686"/>
              <a:gd name="connsiteY7-748" fmla="*/ 2107401 h 3155158"/>
              <a:gd name="connsiteX8-749" fmla="*/ 894416 w 2133686"/>
              <a:gd name="connsiteY8-750" fmla="*/ 3155151 h 3155158"/>
              <a:gd name="connsiteX9-751" fmla="*/ 898227 w 2133686"/>
              <a:gd name="connsiteY9-752" fmla="*/ 1794980 h 3155158"/>
              <a:gd name="connsiteX10-753" fmla="*/ 1126826 w 2133686"/>
              <a:gd name="connsiteY10-754" fmla="*/ 1204431 h 3155158"/>
              <a:gd name="connsiteX11-755" fmla="*/ 829647 w 2133686"/>
              <a:gd name="connsiteY11-756" fmla="*/ 1688300 h 3155158"/>
              <a:gd name="connsiteX12-757" fmla="*/ 513416 w 2133686"/>
              <a:gd name="connsiteY12-758" fmla="*/ 3078951 h 3155158"/>
              <a:gd name="connsiteX0-759" fmla="*/ 513416 w 2041988"/>
              <a:gd name="connsiteY0-760" fmla="*/ 3078951 h 3155158"/>
              <a:gd name="connsiteX1-761" fmla="*/ 52406 w 2041988"/>
              <a:gd name="connsiteY1-762" fmla="*/ 2248371 h 3155158"/>
              <a:gd name="connsiteX2-763" fmla="*/ 105746 w 2041988"/>
              <a:gd name="connsiteY2-764" fmla="*/ 1177761 h 3155158"/>
              <a:gd name="connsiteX3-765" fmla="*/ 902036 w 2041988"/>
              <a:gd name="connsiteY3-766" fmla="*/ 316701 h 3155158"/>
              <a:gd name="connsiteX4-767" fmla="*/ 1980266 w 2041988"/>
              <a:gd name="connsiteY4-768" fmla="*/ 471 h 3155158"/>
              <a:gd name="connsiteX5-769" fmla="*/ 1900256 w 2041988"/>
              <a:gd name="connsiteY5-770" fmla="*/ 259551 h 3155158"/>
              <a:gd name="connsiteX6-771" fmla="*/ 1820246 w 2041988"/>
              <a:gd name="connsiteY6-772" fmla="*/ 792951 h 3155158"/>
              <a:gd name="connsiteX7-773" fmla="*/ 1945976 w 2041988"/>
              <a:gd name="connsiteY7-774" fmla="*/ 2145501 h 3155158"/>
              <a:gd name="connsiteX8-775" fmla="*/ 894416 w 2041988"/>
              <a:gd name="connsiteY8-776" fmla="*/ 3155151 h 3155158"/>
              <a:gd name="connsiteX9-777" fmla="*/ 898227 w 2041988"/>
              <a:gd name="connsiteY9-778" fmla="*/ 1794980 h 3155158"/>
              <a:gd name="connsiteX10-779" fmla="*/ 1126826 w 2041988"/>
              <a:gd name="connsiteY10-780" fmla="*/ 1204431 h 3155158"/>
              <a:gd name="connsiteX11-781" fmla="*/ 829647 w 2041988"/>
              <a:gd name="connsiteY11-782" fmla="*/ 1688300 h 3155158"/>
              <a:gd name="connsiteX12-783" fmla="*/ 513416 w 2041988"/>
              <a:gd name="connsiteY12-784" fmla="*/ 3078951 h 31551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133" y="connsiteY11-134"/>
              </a:cxn>
              <a:cxn ang="0">
                <a:pos x="connsiteX12-159" y="connsiteY12-160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749C86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4639" y="2379132"/>
            <a:ext cx="524934" cy="209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5099573" y="2951945"/>
            <a:ext cx="1992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500" b="1" dirty="0">
                <a:solidFill>
                  <a:srgbClr val="123B2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</a:t>
            </a:r>
            <a:endParaRPr lang="id-ID" sz="2500" b="1" dirty="0">
              <a:solidFill>
                <a:srgbClr val="123B2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Freeform: Shape 6"/>
          <p:cNvSpPr/>
          <p:nvPr/>
        </p:nvSpPr>
        <p:spPr>
          <a:xfrm rot="3536061" flipH="1" flipV="1">
            <a:off x="5086047" y="3244954"/>
            <a:ext cx="145587" cy="201436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-1" fmla="*/ 470373 w 2363198"/>
              <a:gd name="connsiteY0-2" fmla="*/ 3125023 h 3206178"/>
              <a:gd name="connsiteX1-3" fmla="*/ 70323 w 2363198"/>
              <a:gd name="connsiteY1-4" fmla="*/ 2210623 h 3206178"/>
              <a:gd name="connsiteX2-5" fmla="*/ 70323 w 2363198"/>
              <a:gd name="connsiteY2-6" fmla="*/ 1353373 h 3206178"/>
              <a:gd name="connsiteX3-7" fmla="*/ 775173 w 2363198"/>
              <a:gd name="connsiteY3-8" fmla="*/ 286573 h 3206178"/>
              <a:gd name="connsiteX4-9" fmla="*/ 1784823 w 2363198"/>
              <a:gd name="connsiteY4-10" fmla="*/ 823 h 3206178"/>
              <a:gd name="connsiteX5-11" fmla="*/ 1632423 w 2363198"/>
              <a:gd name="connsiteY5-12" fmla="*/ 229423 h 3206178"/>
              <a:gd name="connsiteX6-13" fmla="*/ 1784823 w 2363198"/>
              <a:gd name="connsiteY6-14" fmla="*/ 991423 h 3206178"/>
              <a:gd name="connsiteX7-15" fmla="*/ 2337273 w 2363198"/>
              <a:gd name="connsiteY7-16" fmla="*/ 2153473 h 3206178"/>
              <a:gd name="connsiteX8-17" fmla="*/ 851373 w 2363198"/>
              <a:gd name="connsiteY8-18" fmla="*/ 3201223 h 3206178"/>
              <a:gd name="connsiteX9-19" fmla="*/ 1213323 w 2363198"/>
              <a:gd name="connsiteY9-20" fmla="*/ 1715323 h 3206178"/>
              <a:gd name="connsiteX10-21" fmla="*/ 470373 w 2363198"/>
              <a:gd name="connsiteY10-22" fmla="*/ 3125023 h 3206178"/>
              <a:gd name="connsiteX0-23" fmla="*/ 470373 w 2362867"/>
              <a:gd name="connsiteY0-24" fmla="*/ 3124313 h 3205468"/>
              <a:gd name="connsiteX1-25" fmla="*/ 70323 w 2362867"/>
              <a:gd name="connsiteY1-26" fmla="*/ 2209913 h 3205468"/>
              <a:gd name="connsiteX2-27" fmla="*/ 70323 w 2362867"/>
              <a:gd name="connsiteY2-28" fmla="*/ 1352663 h 3205468"/>
              <a:gd name="connsiteX3-29" fmla="*/ 775173 w 2362867"/>
              <a:gd name="connsiteY3-30" fmla="*/ 285863 h 3205468"/>
              <a:gd name="connsiteX4-31" fmla="*/ 1784823 w 2362867"/>
              <a:gd name="connsiteY4-32" fmla="*/ 113 h 3205468"/>
              <a:gd name="connsiteX5-33" fmla="*/ 1689573 w 2362867"/>
              <a:gd name="connsiteY5-34" fmla="*/ 304913 h 3205468"/>
              <a:gd name="connsiteX6-35" fmla="*/ 1784823 w 2362867"/>
              <a:gd name="connsiteY6-36" fmla="*/ 990713 h 3205468"/>
              <a:gd name="connsiteX7-37" fmla="*/ 2337273 w 2362867"/>
              <a:gd name="connsiteY7-38" fmla="*/ 2152763 h 3205468"/>
              <a:gd name="connsiteX8-39" fmla="*/ 851373 w 2362867"/>
              <a:gd name="connsiteY8-40" fmla="*/ 3200513 h 3205468"/>
              <a:gd name="connsiteX9-41" fmla="*/ 1213323 w 2362867"/>
              <a:gd name="connsiteY9-42" fmla="*/ 1714613 h 3205468"/>
              <a:gd name="connsiteX10-43" fmla="*/ 470373 w 2362867"/>
              <a:gd name="connsiteY10-44" fmla="*/ 3124313 h 3205468"/>
              <a:gd name="connsiteX0-45" fmla="*/ 475415 w 2367909"/>
              <a:gd name="connsiteY0-46" fmla="*/ 3124286 h 3205441"/>
              <a:gd name="connsiteX1-47" fmla="*/ 75365 w 2367909"/>
              <a:gd name="connsiteY1-48" fmla="*/ 2209886 h 3205441"/>
              <a:gd name="connsiteX2-49" fmla="*/ 67745 w 2367909"/>
              <a:gd name="connsiteY2-50" fmla="*/ 1223096 h 3205441"/>
              <a:gd name="connsiteX3-51" fmla="*/ 780215 w 2367909"/>
              <a:gd name="connsiteY3-52" fmla="*/ 285836 h 3205441"/>
              <a:gd name="connsiteX4-53" fmla="*/ 1789865 w 2367909"/>
              <a:gd name="connsiteY4-54" fmla="*/ 86 h 3205441"/>
              <a:gd name="connsiteX5-55" fmla="*/ 1694615 w 2367909"/>
              <a:gd name="connsiteY5-56" fmla="*/ 304886 h 3205441"/>
              <a:gd name="connsiteX6-57" fmla="*/ 1789865 w 2367909"/>
              <a:gd name="connsiteY6-58" fmla="*/ 990686 h 3205441"/>
              <a:gd name="connsiteX7-59" fmla="*/ 2342315 w 2367909"/>
              <a:gd name="connsiteY7-60" fmla="*/ 2152736 h 3205441"/>
              <a:gd name="connsiteX8-61" fmla="*/ 856415 w 2367909"/>
              <a:gd name="connsiteY8-62" fmla="*/ 3200486 h 3205441"/>
              <a:gd name="connsiteX9-63" fmla="*/ 1218365 w 2367909"/>
              <a:gd name="connsiteY9-64" fmla="*/ 1714586 h 3205441"/>
              <a:gd name="connsiteX10-65" fmla="*/ 475415 w 2367909"/>
              <a:gd name="connsiteY10-66" fmla="*/ 3124286 h 3205441"/>
              <a:gd name="connsiteX0-67" fmla="*/ 475415 w 2367909"/>
              <a:gd name="connsiteY0-68" fmla="*/ 3124286 h 3205441"/>
              <a:gd name="connsiteX1-69" fmla="*/ 75365 w 2367909"/>
              <a:gd name="connsiteY1-70" fmla="*/ 2209886 h 3205441"/>
              <a:gd name="connsiteX2-71" fmla="*/ 67745 w 2367909"/>
              <a:gd name="connsiteY2-72" fmla="*/ 1223096 h 3205441"/>
              <a:gd name="connsiteX3-73" fmla="*/ 780215 w 2367909"/>
              <a:gd name="connsiteY3-74" fmla="*/ 285836 h 3205441"/>
              <a:gd name="connsiteX4-75" fmla="*/ 1789865 w 2367909"/>
              <a:gd name="connsiteY4-76" fmla="*/ 86 h 3205441"/>
              <a:gd name="connsiteX5-77" fmla="*/ 1694615 w 2367909"/>
              <a:gd name="connsiteY5-78" fmla="*/ 304886 h 3205441"/>
              <a:gd name="connsiteX6-79" fmla="*/ 1789865 w 2367909"/>
              <a:gd name="connsiteY6-80" fmla="*/ 990686 h 3205441"/>
              <a:gd name="connsiteX7-81" fmla="*/ 2342315 w 2367909"/>
              <a:gd name="connsiteY7-82" fmla="*/ 2152736 h 3205441"/>
              <a:gd name="connsiteX8-83" fmla="*/ 856415 w 2367909"/>
              <a:gd name="connsiteY8-84" fmla="*/ 3200486 h 3205441"/>
              <a:gd name="connsiteX9-85" fmla="*/ 1149785 w 2367909"/>
              <a:gd name="connsiteY9-86" fmla="*/ 1493606 h 3205441"/>
              <a:gd name="connsiteX10-87" fmla="*/ 475415 w 2367909"/>
              <a:gd name="connsiteY10-88" fmla="*/ 3124286 h 3205441"/>
              <a:gd name="connsiteX0-89" fmla="*/ 475415 w 2367909"/>
              <a:gd name="connsiteY0-90" fmla="*/ 3124286 h 3205441"/>
              <a:gd name="connsiteX1-91" fmla="*/ 75365 w 2367909"/>
              <a:gd name="connsiteY1-92" fmla="*/ 2209886 h 3205441"/>
              <a:gd name="connsiteX2-93" fmla="*/ 67745 w 2367909"/>
              <a:gd name="connsiteY2-94" fmla="*/ 1223096 h 3205441"/>
              <a:gd name="connsiteX3-95" fmla="*/ 780215 w 2367909"/>
              <a:gd name="connsiteY3-96" fmla="*/ 285836 h 3205441"/>
              <a:gd name="connsiteX4-97" fmla="*/ 1789865 w 2367909"/>
              <a:gd name="connsiteY4-98" fmla="*/ 86 h 3205441"/>
              <a:gd name="connsiteX5-99" fmla="*/ 1694615 w 2367909"/>
              <a:gd name="connsiteY5-100" fmla="*/ 304886 h 3205441"/>
              <a:gd name="connsiteX6-101" fmla="*/ 1789865 w 2367909"/>
              <a:gd name="connsiteY6-102" fmla="*/ 990686 h 3205441"/>
              <a:gd name="connsiteX7-103" fmla="*/ 2342315 w 2367909"/>
              <a:gd name="connsiteY7-104" fmla="*/ 2152736 h 3205441"/>
              <a:gd name="connsiteX8-105" fmla="*/ 856415 w 2367909"/>
              <a:gd name="connsiteY8-106" fmla="*/ 3200486 h 3205441"/>
              <a:gd name="connsiteX9-107" fmla="*/ 1149785 w 2367909"/>
              <a:gd name="connsiteY9-108" fmla="*/ 1493606 h 3205441"/>
              <a:gd name="connsiteX10-109" fmla="*/ 829746 w 2367909"/>
              <a:gd name="connsiteY10-110" fmla="*/ 2061295 h 3205441"/>
              <a:gd name="connsiteX11" fmla="*/ 475415 w 2367909"/>
              <a:gd name="connsiteY11" fmla="*/ 3124286 h 3205441"/>
              <a:gd name="connsiteX0-111" fmla="*/ 475415 w 2367909"/>
              <a:gd name="connsiteY0-112" fmla="*/ 3124286 h 3200493"/>
              <a:gd name="connsiteX1-113" fmla="*/ 75365 w 2367909"/>
              <a:gd name="connsiteY1-114" fmla="*/ 2209886 h 3200493"/>
              <a:gd name="connsiteX2-115" fmla="*/ 67745 w 2367909"/>
              <a:gd name="connsiteY2-116" fmla="*/ 1223096 h 3200493"/>
              <a:gd name="connsiteX3-117" fmla="*/ 780215 w 2367909"/>
              <a:gd name="connsiteY3-118" fmla="*/ 285836 h 3200493"/>
              <a:gd name="connsiteX4-119" fmla="*/ 1789865 w 2367909"/>
              <a:gd name="connsiteY4-120" fmla="*/ 86 h 3200493"/>
              <a:gd name="connsiteX5-121" fmla="*/ 1694615 w 2367909"/>
              <a:gd name="connsiteY5-122" fmla="*/ 304886 h 3200493"/>
              <a:gd name="connsiteX6-123" fmla="*/ 1789865 w 2367909"/>
              <a:gd name="connsiteY6-124" fmla="*/ 990686 h 3200493"/>
              <a:gd name="connsiteX7-125" fmla="*/ 2342315 w 2367909"/>
              <a:gd name="connsiteY7-126" fmla="*/ 2152736 h 3200493"/>
              <a:gd name="connsiteX8-127" fmla="*/ 856415 w 2367909"/>
              <a:gd name="connsiteY8-128" fmla="*/ 3200486 h 3200493"/>
              <a:gd name="connsiteX9-129" fmla="*/ 898326 w 2367909"/>
              <a:gd name="connsiteY9-130" fmla="*/ 2167975 h 3200493"/>
              <a:gd name="connsiteX10-131" fmla="*/ 1149785 w 2367909"/>
              <a:gd name="connsiteY10-132" fmla="*/ 1493606 h 3200493"/>
              <a:gd name="connsiteX11-133" fmla="*/ 829746 w 2367909"/>
              <a:gd name="connsiteY11-134" fmla="*/ 2061295 h 3200493"/>
              <a:gd name="connsiteX12" fmla="*/ 475415 w 2367909"/>
              <a:gd name="connsiteY12" fmla="*/ 3124286 h 3200493"/>
              <a:gd name="connsiteX0-135" fmla="*/ 475415 w 2070319"/>
              <a:gd name="connsiteY0-136" fmla="*/ 3124286 h 3200494"/>
              <a:gd name="connsiteX1-137" fmla="*/ 75365 w 2070319"/>
              <a:gd name="connsiteY1-138" fmla="*/ 2209886 h 3200494"/>
              <a:gd name="connsiteX2-139" fmla="*/ 67745 w 2070319"/>
              <a:gd name="connsiteY2-140" fmla="*/ 1223096 h 3200494"/>
              <a:gd name="connsiteX3-141" fmla="*/ 780215 w 2070319"/>
              <a:gd name="connsiteY3-142" fmla="*/ 285836 h 3200494"/>
              <a:gd name="connsiteX4-143" fmla="*/ 1789865 w 2070319"/>
              <a:gd name="connsiteY4-144" fmla="*/ 86 h 3200494"/>
              <a:gd name="connsiteX5-145" fmla="*/ 1694615 w 2070319"/>
              <a:gd name="connsiteY5-146" fmla="*/ 304886 h 3200494"/>
              <a:gd name="connsiteX6-147" fmla="*/ 1789865 w 2070319"/>
              <a:gd name="connsiteY6-148" fmla="*/ 990686 h 3200494"/>
              <a:gd name="connsiteX7-149" fmla="*/ 2029895 w 2070319"/>
              <a:gd name="connsiteY7-150" fmla="*/ 2259416 h 3200494"/>
              <a:gd name="connsiteX8-151" fmla="*/ 856415 w 2070319"/>
              <a:gd name="connsiteY8-152" fmla="*/ 3200486 h 3200494"/>
              <a:gd name="connsiteX9-153" fmla="*/ 898326 w 2070319"/>
              <a:gd name="connsiteY9-154" fmla="*/ 2167975 h 3200494"/>
              <a:gd name="connsiteX10-155" fmla="*/ 1149785 w 2070319"/>
              <a:gd name="connsiteY10-156" fmla="*/ 1493606 h 3200494"/>
              <a:gd name="connsiteX11-157" fmla="*/ 829746 w 2070319"/>
              <a:gd name="connsiteY11-158" fmla="*/ 2061295 h 3200494"/>
              <a:gd name="connsiteX12-159" fmla="*/ 475415 w 2070319"/>
              <a:gd name="connsiteY12-160" fmla="*/ 3124286 h 3200494"/>
              <a:gd name="connsiteX0-161" fmla="*/ 475415 w 2069699"/>
              <a:gd name="connsiteY0-162" fmla="*/ 3124580 h 3200788"/>
              <a:gd name="connsiteX1-163" fmla="*/ 75365 w 2069699"/>
              <a:gd name="connsiteY1-164" fmla="*/ 2210180 h 3200788"/>
              <a:gd name="connsiteX2-165" fmla="*/ 67745 w 2069699"/>
              <a:gd name="connsiteY2-166" fmla="*/ 1223390 h 3200788"/>
              <a:gd name="connsiteX3-167" fmla="*/ 780215 w 2069699"/>
              <a:gd name="connsiteY3-168" fmla="*/ 286130 h 3200788"/>
              <a:gd name="connsiteX4-169" fmla="*/ 1789865 w 2069699"/>
              <a:gd name="connsiteY4-170" fmla="*/ 380 h 3200788"/>
              <a:gd name="connsiteX5-171" fmla="*/ 1740335 w 2069699"/>
              <a:gd name="connsiteY5-172" fmla="*/ 328040 h 3200788"/>
              <a:gd name="connsiteX6-173" fmla="*/ 1789865 w 2069699"/>
              <a:gd name="connsiteY6-174" fmla="*/ 990980 h 3200788"/>
              <a:gd name="connsiteX7-175" fmla="*/ 2029895 w 2069699"/>
              <a:gd name="connsiteY7-176" fmla="*/ 2259710 h 3200788"/>
              <a:gd name="connsiteX8-177" fmla="*/ 856415 w 2069699"/>
              <a:gd name="connsiteY8-178" fmla="*/ 3200780 h 3200788"/>
              <a:gd name="connsiteX9-179" fmla="*/ 898326 w 2069699"/>
              <a:gd name="connsiteY9-180" fmla="*/ 2168269 h 3200788"/>
              <a:gd name="connsiteX10-181" fmla="*/ 1149785 w 2069699"/>
              <a:gd name="connsiteY10-182" fmla="*/ 1493900 h 3200788"/>
              <a:gd name="connsiteX11-183" fmla="*/ 829746 w 2069699"/>
              <a:gd name="connsiteY11-184" fmla="*/ 2061589 h 3200788"/>
              <a:gd name="connsiteX12-185" fmla="*/ 475415 w 2069699"/>
              <a:gd name="connsiteY12-186" fmla="*/ 3124580 h 3200788"/>
              <a:gd name="connsiteX0-187" fmla="*/ 475415 w 2069699"/>
              <a:gd name="connsiteY0-188" fmla="*/ 3109397 h 3185605"/>
              <a:gd name="connsiteX1-189" fmla="*/ 75365 w 2069699"/>
              <a:gd name="connsiteY1-190" fmla="*/ 2194997 h 3185605"/>
              <a:gd name="connsiteX2-191" fmla="*/ 67745 w 2069699"/>
              <a:gd name="connsiteY2-192" fmla="*/ 1208207 h 3185605"/>
              <a:gd name="connsiteX3-193" fmla="*/ 780215 w 2069699"/>
              <a:gd name="connsiteY3-194" fmla="*/ 270947 h 3185605"/>
              <a:gd name="connsiteX4-195" fmla="*/ 1858445 w 2069699"/>
              <a:gd name="connsiteY4-196" fmla="*/ 437 h 3185605"/>
              <a:gd name="connsiteX5-197" fmla="*/ 1740335 w 2069699"/>
              <a:gd name="connsiteY5-198" fmla="*/ 312857 h 3185605"/>
              <a:gd name="connsiteX6-199" fmla="*/ 1789865 w 2069699"/>
              <a:gd name="connsiteY6-200" fmla="*/ 975797 h 3185605"/>
              <a:gd name="connsiteX7-201" fmla="*/ 2029895 w 2069699"/>
              <a:gd name="connsiteY7-202" fmla="*/ 2244527 h 3185605"/>
              <a:gd name="connsiteX8-203" fmla="*/ 856415 w 2069699"/>
              <a:gd name="connsiteY8-204" fmla="*/ 3185597 h 3185605"/>
              <a:gd name="connsiteX9-205" fmla="*/ 898326 w 2069699"/>
              <a:gd name="connsiteY9-206" fmla="*/ 2153086 h 3185605"/>
              <a:gd name="connsiteX10-207" fmla="*/ 1149785 w 2069699"/>
              <a:gd name="connsiteY10-208" fmla="*/ 1478717 h 3185605"/>
              <a:gd name="connsiteX11-209" fmla="*/ 829746 w 2069699"/>
              <a:gd name="connsiteY11-210" fmla="*/ 2046406 h 3185605"/>
              <a:gd name="connsiteX12-211" fmla="*/ 475415 w 2069699"/>
              <a:gd name="connsiteY12-212" fmla="*/ 3109397 h 3185605"/>
              <a:gd name="connsiteX0-213" fmla="*/ 475415 w 2070007"/>
              <a:gd name="connsiteY0-214" fmla="*/ 3112222 h 3188430"/>
              <a:gd name="connsiteX1-215" fmla="*/ 75365 w 2070007"/>
              <a:gd name="connsiteY1-216" fmla="*/ 2197822 h 3188430"/>
              <a:gd name="connsiteX2-217" fmla="*/ 67745 w 2070007"/>
              <a:gd name="connsiteY2-218" fmla="*/ 1211032 h 3188430"/>
              <a:gd name="connsiteX3-219" fmla="*/ 780215 w 2070007"/>
              <a:gd name="connsiteY3-220" fmla="*/ 273772 h 3188430"/>
              <a:gd name="connsiteX4-221" fmla="*/ 1858445 w 2070007"/>
              <a:gd name="connsiteY4-222" fmla="*/ 3262 h 3188430"/>
              <a:gd name="connsiteX5-223" fmla="*/ 1717475 w 2070007"/>
              <a:gd name="connsiteY5-224" fmla="*/ 407122 h 3188430"/>
              <a:gd name="connsiteX6-225" fmla="*/ 1789865 w 2070007"/>
              <a:gd name="connsiteY6-226" fmla="*/ 978622 h 3188430"/>
              <a:gd name="connsiteX7-227" fmla="*/ 2029895 w 2070007"/>
              <a:gd name="connsiteY7-228" fmla="*/ 2247352 h 3188430"/>
              <a:gd name="connsiteX8-229" fmla="*/ 856415 w 2070007"/>
              <a:gd name="connsiteY8-230" fmla="*/ 3188422 h 3188430"/>
              <a:gd name="connsiteX9-231" fmla="*/ 898326 w 2070007"/>
              <a:gd name="connsiteY9-232" fmla="*/ 2155911 h 3188430"/>
              <a:gd name="connsiteX10-233" fmla="*/ 1149785 w 2070007"/>
              <a:gd name="connsiteY10-234" fmla="*/ 1481542 h 3188430"/>
              <a:gd name="connsiteX11-235" fmla="*/ 829746 w 2070007"/>
              <a:gd name="connsiteY11-236" fmla="*/ 2049231 h 3188430"/>
              <a:gd name="connsiteX12-237" fmla="*/ 475415 w 2070007"/>
              <a:gd name="connsiteY12-238" fmla="*/ 3112222 h 3188430"/>
              <a:gd name="connsiteX0-239" fmla="*/ 475415 w 2070007"/>
              <a:gd name="connsiteY0-240" fmla="*/ 3112222 h 3188430"/>
              <a:gd name="connsiteX1-241" fmla="*/ 75365 w 2070007"/>
              <a:gd name="connsiteY1-242" fmla="*/ 2197822 h 3188430"/>
              <a:gd name="connsiteX2-243" fmla="*/ 67745 w 2070007"/>
              <a:gd name="connsiteY2-244" fmla="*/ 1211032 h 3188430"/>
              <a:gd name="connsiteX3-245" fmla="*/ 780215 w 2070007"/>
              <a:gd name="connsiteY3-246" fmla="*/ 273772 h 3188430"/>
              <a:gd name="connsiteX4-247" fmla="*/ 1858445 w 2070007"/>
              <a:gd name="connsiteY4-248" fmla="*/ 3262 h 3188430"/>
              <a:gd name="connsiteX5-249" fmla="*/ 1717475 w 2070007"/>
              <a:gd name="connsiteY5-250" fmla="*/ 407122 h 3188430"/>
              <a:gd name="connsiteX6-251" fmla="*/ 1789865 w 2070007"/>
              <a:gd name="connsiteY6-252" fmla="*/ 978622 h 3188430"/>
              <a:gd name="connsiteX7-253" fmla="*/ 2029895 w 2070007"/>
              <a:gd name="connsiteY7-254" fmla="*/ 2247352 h 3188430"/>
              <a:gd name="connsiteX8-255" fmla="*/ 856415 w 2070007"/>
              <a:gd name="connsiteY8-256" fmla="*/ 3188422 h 3188430"/>
              <a:gd name="connsiteX9-257" fmla="*/ 898326 w 2070007"/>
              <a:gd name="connsiteY9-258" fmla="*/ 2155911 h 3188430"/>
              <a:gd name="connsiteX10-259" fmla="*/ 1149785 w 2070007"/>
              <a:gd name="connsiteY10-260" fmla="*/ 1481542 h 3188430"/>
              <a:gd name="connsiteX11-261" fmla="*/ 829746 w 2070007"/>
              <a:gd name="connsiteY11-262" fmla="*/ 2049231 h 3188430"/>
              <a:gd name="connsiteX12-263" fmla="*/ 475415 w 2070007"/>
              <a:gd name="connsiteY12-264" fmla="*/ 3112222 h 3188430"/>
              <a:gd name="connsiteX0-265" fmla="*/ 475415 w 2086211"/>
              <a:gd name="connsiteY0-266" fmla="*/ 3112222 h 3188430"/>
              <a:gd name="connsiteX1-267" fmla="*/ 75365 w 2086211"/>
              <a:gd name="connsiteY1-268" fmla="*/ 2197822 h 3188430"/>
              <a:gd name="connsiteX2-269" fmla="*/ 67745 w 2086211"/>
              <a:gd name="connsiteY2-270" fmla="*/ 1211032 h 3188430"/>
              <a:gd name="connsiteX3-271" fmla="*/ 780215 w 2086211"/>
              <a:gd name="connsiteY3-272" fmla="*/ 273772 h 3188430"/>
              <a:gd name="connsiteX4-273" fmla="*/ 1858445 w 2086211"/>
              <a:gd name="connsiteY4-274" fmla="*/ 3262 h 3188430"/>
              <a:gd name="connsiteX5-275" fmla="*/ 1717475 w 2086211"/>
              <a:gd name="connsiteY5-276" fmla="*/ 407122 h 3188430"/>
              <a:gd name="connsiteX6-277" fmla="*/ 1881305 w 2086211"/>
              <a:gd name="connsiteY6-278" fmla="*/ 932902 h 3188430"/>
              <a:gd name="connsiteX7-279" fmla="*/ 2029895 w 2086211"/>
              <a:gd name="connsiteY7-280" fmla="*/ 2247352 h 3188430"/>
              <a:gd name="connsiteX8-281" fmla="*/ 856415 w 2086211"/>
              <a:gd name="connsiteY8-282" fmla="*/ 3188422 h 3188430"/>
              <a:gd name="connsiteX9-283" fmla="*/ 898326 w 2086211"/>
              <a:gd name="connsiteY9-284" fmla="*/ 2155911 h 3188430"/>
              <a:gd name="connsiteX10-285" fmla="*/ 1149785 w 2086211"/>
              <a:gd name="connsiteY10-286" fmla="*/ 1481542 h 3188430"/>
              <a:gd name="connsiteX11-287" fmla="*/ 829746 w 2086211"/>
              <a:gd name="connsiteY11-288" fmla="*/ 2049231 h 3188430"/>
              <a:gd name="connsiteX12-289" fmla="*/ 475415 w 2086211"/>
              <a:gd name="connsiteY12-290" fmla="*/ 3112222 h 3188430"/>
              <a:gd name="connsiteX0-291" fmla="*/ 475415 w 2084312"/>
              <a:gd name="connsiteY0-292" fmla="*/ 3112530 h 3188738"/>
              <a:gd name="connsiteX1-293" fmla="*/ 75365 w 2084312"/>
              <a:gd name="connsiteY1-294" fmla="*/ 2198130 h 3188738"/>
              <a:gd name="connsiteX2-295" fmla="*/ 67745 w 2084312"/>
              <a:gd name="connsiteY2-296" fmla="*/ 1211340 h 3188738"/>
              <a:gd name="connsiteX3-297" fmla="*/ 780215 w 2084312"/>
              <a:gd name="connsiteY3-298" fmla="*/ 274080 h 3188738"/>
              <a:gd name="connsiteX4-299" fmla="*/ 1858445 w 2084312"/>
              <a:gd name="connsiteY4-300" fmla="*/ 3570 h 3188738"/>
              <a:gd name="connsiteX5-301" fmla="*/ 1808915 w 2084312"/>
              <a:gd name="connsiteY5-302" fmla="*/ 415050 h 3188738"/>
              <a:gd name="connsiteX6-303" fmla="*/ 1881305 w 2084312"/>
              <a:gd name="connsiteY6-304" fmla="*/ 933210 h 3188738"/>
              <a:gd name="connsiteX7-305" fmla="*/ 2029895 w 2084312"/>
              <a:gd name="connsiteY7-306" fmla="*/ 2247660 h 3188738"/>
              <a:gd name="connsiteX8-307" fmla="*/ 856415 w 2084312"/>
              <a:gd name="connsiteY8-308" fmla="*/ 3188730 h 3188738"/>
              <a:gd name="connsiteX9-309" fmla="*/ 898326 w 2084312"/>
              <a:gd name="connsiteY9-310" fmla="*/ 2156219 h 3188738"/>
              <a:gd name="connsiteX10-311" fmla="*/ 1149785 w 2084312"/>
              <a:gd name="connsiteY10-312" fmla="*/ 1481850 h 3188738"/>
              <a:gd name="connsiteX11-313" fmla="*/ 829746 w 2084312"/>
              <a:gd name="connsiteY11-314" fmla="*/ 2049539 h 3188738"/>
              <a:gd name="connsiteX12-315" fmla="*/ 475415 w 2084312"/>
              <a:gd name="connsiteY12-316" fmla="*/ 3112530 h 3188738"/>
              <a:gd name="connsiteX0-317" fmla="*/ 475415 w 2101693"/>
              <a:gd name="connsiteY0-318" fmla="*/ 3112530 h 3188738"/>
              <a:gd name="connsiteX1-319" fmla="*/ 75365 w 2101693"/>
              <a:gd name="connsiteY1-320" fmla="*/ 2198130 h 3188738"/>
              <a:gd name="connsiteX2-321" fmla="*/ 67745 w 2101693"/>
              <a:gd name="connsiteY2-322" fmla="*/ 1211340 h 3188738"/>
              <a:gd name="connsiteX3-323" fmla="*/ 780215 w 2101693"/>
              <a:gd name="connsiteY3-324" fmla="*/ 274080 h 3188738"/>
              <a:gd name="connsiteX4-325" fmla="*/ 1858445 w 2101693"/>
              <a:gd name="connsiteY4-326" fmla="*/ 3570 h 3188738"/>
              <a:gd name="connsiteX5-327" fmla="*/ 1808915 w 2101693"/>
              <a:gd name="connsiteY5-328" fmla="*/ 415050 h 3188738"/>
              <a:gd name="connsiteX6-329" fmla="*/ 1881305 w 2101693"/>
              <a:gd name="connsiteY6-330" fmla="*/ 933210 h 3188738"/>
              <a:gd name="connsiteX7-331" fmla="*/ 2029895 w 2101693"/>
              <a:gd name="connsiteY7-332" fmla="*/ 2247660 h 3188738"/>
              <a:gd name="connsiteX8-333" fmla="*/ 856415 w 2101693"/>
              <a:gd name="connsiteY8-334" fmla="*/ 3188730 h 3188738"/>
              <a:gd name="connsiteX9-335" fmla="*/ 898326 w 2101693"/>
              <a:gd name="connsiteY9-336" fmla="*/ 2156219 h 3188738"/>
              <a:gd name="connsiteX10-337" fmla="*/ 1149785 w 2101693"/>
              <a:gd name="connsiteY10-338" fmla="*/ 1481850 h 3188738"/>
              <a:gd name="connsiteX11-339" fmla="*/ 829746 w 2101693"/>
              <a:gd name="connsiteY11-340" fmla="*/ 2049539 h 3188738"/>
              <a:gd name="connsiteX12-341" fmla="*/ 475415 w 2101693"/>
              <a:gd name="connsiteY12-342" fmla="*/ 3112530 h 3188738"/>
              <a:gd name="connsiteX0-343" fmla="*/ 475415 w 2101693"/>
              <a:gd name="connsiteY0-344" fmla="*/ 3112530 h 3188738"/>
              <a:gd name="connsiteX1-345" fmla="*/ 75365 w 2101693"/>
              <a:gd name="connsiteY1-346" fmla="*/ 2198130 h 3188738"/>
              <a:gd name="connsiteX2-347" fmla="*/ 67745 w 2101693"/>
              <a:gd name="connsiteY2-348" fmla="*/ 1211340 h 3188738"/>
              <a:gd name="connsiteX3-349" fmla="*/ 780215 w 2101693"/>
              <a:gd name="connsiteY3-350" fmla="*/ 274080 h 3188738"/>
              <a:gd name="connsiteX4-351" fmla="*/ 1858445 w 2101693"/>
              <a:gd name="connsiteY4-352" fmla="*/ 3570 h 3188738"/>
              <a:gd name="connsiteX5-353" fmla="*/ 1808915 w 2101693"/>
              <a:gd name="connsiteY5-354" fmla="*/ 415050 h 3188738"/>
              <a:gd name="connsiteX6-355" fmla="*/ 1881305 w 2101693"/>
              <a:gd name="connsiteY6-356" fmla="*/ 933210 h 3188738"/>
              <a:gd name="connsiteX7-357" fmla="*/ 2029895 w 2101693"/>
              <a:gd name="connsiteY7-358" fmla="*/ 2247660 h 3188738"/>
              <a:gd name="connsiteX8-359" fmla="*/ 856415 w 2101693"/>
              <a:gd name="connsiteY8-360" fmla="*/ 3188730 h 3188738"/>
              <a:gd name="connsiteX9-361" fmla="*/ 898326 w 2101693"/>
              <a:gd name="connsiteY9-362" fmla="*/ 2156219 h 3188738"/>
              <a:gd name="connsiteX10-363" fmla="*/ 1149785 w 2101693"/>
              <a:gd name="connsiteY10-364" fmla="*/ 1481850 h 3188738"/>
              <a:gd name="connsiteX11-365" fmla="*/ 829746 w 2101693"/>
              <a:gd name="connsiteY11-366" fmla="*/ 2049539 h 3188738"/>
              <a:gd name="connsiteX12-367" fmla="*/ 475415 w 2101693"/>
              <a:gd name="connsiteY12-368" fmla="*/ 3112530 h 3188738"/>
              <a:gd name="connsiteX0-369" fmla="*/ 475415 w 2101693"/>
              <a:gd name="connsiteY0-370" fmla="*/ 3082961 h 3159169"/>
              <a:gd name="connsiteX1-371" fmla="*/ 75365 w 2101693"/>
              <a:gd name="connsiteY1-372" fmla="*/ 2168561 h 3159169"/>
              <a:gd name="connsiteX2-373" fmla="*/ 67745 w 2101693"/>
              <a:gd name="connsiteY2-374" fmla="*/ 1181771 h 3159169"/>
              <a:gd name="connsiteX3-375" fmla="*/ 780215 w 2101693"/>
              <a:gd name="connsiteY3-376" fmla="*/ 244511 h 3159169"/>
              <a:gd name="connsiteX4-377" fmla="*/ 1942265 w 2101693"/>
              <a:gd name="connsiteY4-378" fmla="*/ 4481 h 3159169"/>
              <a:gd name="connsiteX5-379" fmla="*/ 1808915 w 2101693"/>
              <a:gd name="connsiteY5-380" fmla="*/ 385481 h 3159169"/>
              <a:gd name="connsiteX6-381" fmla="*/ 1881305 w 2101693"/>
              <a:gd name="connsiteY6-382" fmla="*/ 903641 h 3159169"/>
              <a:gd name="connsiteX7-383" fmla="*/ 2029895 w 2101693"/>
              <a:gd name="connsiteY7-384" fmla="*/ 2218091 h 3159169"/>
              <a:gd name="connsiteX8-385" fmla="*/ 856415 w 2101693"/>
              <a:gd name="connsiteY8-386" fmla="*/ 3159161 h 3159169"/>
              <a:gd name="connsiteX9-387" fmla="*/ 898326 w 2101693"/>
              <a:gd name="connsiteY9-388" fmla="*/ 2126650 h 3159169"/>
              <a:gd name="connsiteX10-389" fmla="*/ 1149785 w 2101693"/>
              <a:gd name="connsiteY10-390" fmla="*/ 1452281 h 3159169"/>
              <a:gd name="connsiteX11-391" fmla="*/ 829746 w 2101693"/>
              <a:gd name="connsiteY11-392" fmla="*/ 2019970 h 3159169"/>
              <a:gd name="connsiteX12-393" fmla="*/ 475415 w 2101693"/>
              <a:gd name="connsiteY12-394" fmla="*/ 3082961 h 3159169"/>
              <a:gd name="connsiteX0-395" fmla="*/ 479201 w 2105479"/>
              <a:gd name="connsiteY0-396" fmla="*/ 3080774 h 3156982"/>
              <a:gd name="connsiteX1-397" fmla="*/ 79151 w 2105479"/>
              <a:gd name="connsiteY1-398" fmla="*/ 2166374 h 3156982"/>
              <a:gd name="connsiteX2-399" fmla="*/ 71531 w 2105479"/>
              <a:gd name="connsiteY2-400" fmla="*/ 1179584 h 3156982"/>
              <a:gd name="connsiteX3-401" fmla="*/ 837341 w 2105479"/>
              <a:gd name="connsiteY3-402" fmla="*/ 272804 h 3156982"/>
              <a:gd name="connsiteX4-403" fmla="*/ 1946051 w 2105479"/>
              <a:gd name="connsiteY4-404" fmla="*/ 2294 h 3156982"/>
              <a:gd name="connsiteX5-405" fmla="*/ 1812701 w 2105479"/>
              <a:gd name="connsiteY5-406" fmla="*/ 383294 h 3156982"/>
              <a:gd name="connsiteX6-407" fmla="*/ 1885091 w 2105479"/>
              <a:gd name="connsiteY6-408" fmla="*/ 901454 h 3156982"/>
              <a:gd name="connsiteX7-409" fmla="*/ 2033681 w 2105479"/>
              <a:gd name="connsiteY7-410" fmla="*/ 2215904 h 3156982"/>
              <a:gd name="connsiteX8-411" fmla="*/ 860201 w 2105479"/>
              <a:gd name="connsiteY8-412" fmla="*/ 3156974 h 3156982"/>
              <a:gd name="connsiteX9-413" fmla="*/ 902112 w 2105479"/>
              <a:gd name="connsiteY9-414" fmla="*/ 2124463 h 3156982"/>
              <a:gd name="connsiteX10-415" fmla="*/ 1153571 w 2105479"/>
              <a:gd name="connsiteY10-416" fmla="*/ 1450094 h 3156982"/>
              <a:gd name="connsiteX11-417" fmla="*/ 833532 w 2105479"/>
              <a:gd name="connsiteY11-418" fmla="*/ 2017783 h 3156982"/>
              <a:gd name="connsiteX12-419" fmla="*/ 479201 w 2105479"/>
              <a:gd name="connsiteY12-420" fmla="*/ 3080774 h 3156982"/>
              <a:gd name="connsiteX0-421" fmla="*/ 479201 w 2105479"/>
              <a:gd name="connsiteY0-422" fmla="*/ 3080774 h 3156982"/>
              <a:gd name="connsiteX1-423" fmla="*/ 79151 w 2105479"/>
              <a:gd name="connsiteY1-424" fmla="*/ 2166374 h 3156982"/>
              <a:gd name="connsiteX2-425" fmla="*/ 71531 w 2105479"/>
              <a:gd name="connsiteY2-426" fmla="*/ 1179584 h 3156982"/>
              <a:gd name="connsiteX3-427" fmla="*/ 837341 w 2105479"/>
              <a:gd name="connsiteY3-428" fmla="*/ 272804 h 3156982"/>
              <a:gd name="connsiteX4-429" fmla="*/ 1946051 w 2105479"/>
              <a:gd name="connsiteY4-430" fmla="*/ 2294 h 3156982"/>
              <a:gd name="connsiteX5-431" fmla="*/ 1812701 w 2105479"/>
              <a:gd name="connsiteY5-432" fmla="*/ 383294 h 3156982"/>
              <a:gd name="connsiteX6-433" fmla="*/ 1885091 w 2105479"/>
              <a:gd name="connsiteY6-434" fmla="*/ 901454 h 3156982"/>
              <a:gd name="connsiteX7-435" fmla="*/ 2033681 w 2105479"/>
              <a:gd name="connsiteY7-436" fmla="*/ 2215904 h 3156982"/>
              <a:gd name="connsiteX8-437" fmla="*/ 860201 w 2105479"/>
              <a:gd name="connsiteY8-438" fmla="*/ 3156974 h 3156982"/>
              <a:gd name="connsiteX9-439" fmla="*/ 902112 w 2105479"/>
              <a:gd name="connsiteY9-440" fmla="*/ 2124463 h 3156982"/>
              <a:gd name="connsiteX10-441" fmla="*/ 1153571 w 2105479"/>
              <a:gd name="connsiteY10-442" fmla="*/ 1450094 h 3156982"/>
              <a:gd name="connsiteX11-443" fmla="*/ 833532 w 2105479"/>
              <a:gd name="connsiteY11-444" fmla="*/ 2017783 h 3156982"/>
              <a:gd name="connsiteX12-445" fmla="*/ 479201 w 2105479"/>
              <a:gd name="connsiteY12-446" fmla="*/ 3080774 h 3156982"/>
              <a:gd name="connsiteX0-447" fmla="*/ 479201 w 2087040"/>
              <a:gd name="connsiteY0-448" fmla="*/ 3078506 h 3154714"/>
              <a:gd name="connsiteX1-449" fmla="*/ 79151 w 2087040"/>
              <a:gd name="connsiteY1-450" fmla="*/ 2164106 h 3154714"/>
              <a:gd name="connsiteX2-451" fmla="*/ 71531 w 2087040"/>
              <a:gd name="connsiteY2-452" fmla="*/ 1177316 h 3154714"/>
              <a:gd name="connsiteX3-453" fmla="*/ 837341 w 2087040"/>
              <a:gd name="connsiteY3-454" fmla="*/ 270536 h 3154714"/>
              <a:gd name="connsiteX4-455" fmla="*/ 1946051 w 2087040"/>
              <a:gd name="connsiteY4-456" fmla="*/ 26 h 3154714"/>
              <a:gd name="connsiteX5-457" fmla="*/ 1866041 w 2087040"/>
              <a:gd name="connsiteY5-458" fmla="*/ 259106 h 3154714"/>
              <a:gd name="connsiteX6-459" fmla="*/ 1885091 w 2087040"/>
              <a:gd name="connsiteY6-460" fmla="*/ 899186 h 3154714"/>
              <a:gd name="connsiteX7-461" fmla="*/ 2033681 w 2087040"/>
              <a:gd name="connsiteY7-462" fmla="*/ 2213636 h 3154714"/>
              <a:gd name="connsiteX8-463" fmla="*/ 860201 w 2087040"/>
              <a:gd name="connsiteY8-464" fmla="*/ 3154706 h 3154714"/>
              <a:gd name="connsiteX9-465" fmla="*/ 902112 w 2087040"/>
              <a:gd name="connsiteY9-466" fmla="*/ 2122195 h 3154714"/>
              <a:gd name="connsiteX10-467" fmla="*/ 1153571 w 2087040"/>
              <a:gd name="connsiteY10-468" fmla="*/ 1447826 h 3154714"/>
              <a:gd name="connsiteX11-469" fmla="*/ 833532 w 2087040"/>
              <a:gd name="connsiteY11-470" fmla="*/ 2015515 h 3154714"/>
              <a:gd name="connsiteX12-471" fmla="*/ 479201 w 2087040"/>
              <a:gd name="connsiteY12-472" fmla="*/ 3078506 h 3154714"/>
              <a:gd name="connsiteX0-473" fmla="*/ 479201 w 2070867"/>
              <a:gd name="connsiteY0-474" fmla="*/ 3078501 h 3154709"/>
              <a:gd name="connsiteX1-475" fmla="*/ 79151 w 2070867"/>
              <a:gd name="connsiteY1-476" fmla="*/ 2164101 h 3154709"/>
              <a:gd name="connsiteX2-477" fmla="*/ 71531 w 2070867"/>
              <a:gd name="connsiteY2-478" fmla="*/ 1177311 h 3154709"/>
              <a:gd name="connsiteX3-479" fmla="*/ 837341 w 2070867"/>
              <a:gd name="connsiteY3-480" fmla="*/ 270531 h 3154709"/>
              <a:gd name="connsiteX4-481" fmla="*/ 1946051 w 2070867"/>
              <a:gd name="connsiteY4-482" fmla="*/ 21 h 3154709"/>
              <a:gd name="connsiteX5-483" fmla="*/ 1866041 w 2070867"/>
              <a:gd name="connsiteY5-484" fmla="*/ 259101 h 3154709"/>
              <a:gd name="connsiteX6-485" fmla="*/ 1786031 w 2070867"/>
              <a:gd name="connsiteY6-486" fmla="*/ 792501 h 3154709"/>
              <a:gd name="connsiteX7-487" fmla="*/ 2033681 w 2070867"/>
              <a:gd name="connsiteY7-488" fmla="*/ 2213631 h 3154709"/>
              <a:gd name="connsiteX8-489" fmla="*/ 860201 w 2070867"/>
              <a:gd name="connsiteY8-490" fmla="*/ 3154701 h 3154709"/>
              <a:gd name="connsiteX9-491" fmla="*/ 902112 w 2070867"/>
              <a:gd name="connsiteY9-492" fmla="*/ 2122190 h 3154709"/>
              <a:gd name="connsiteX10-493" fmla="*/ 1153571 w 2070867"/>
              <a:gd name="connsiteY10-494" fmla="*/ 1447821 h 3154709"/>
              <a:gd name="connsiteX11-495" fmla="*/ 833532 w 2070867"/>
              <a:gd name="connsiteY11-496" fmla="*/ 2015510 h 3154709"/>
              <a:gd name="connsiteX12-497" fmla="*/ 479201 w 2070867"/>
              <a:gd name="connsiteY12-498" fmla="*/ 3078501 h 3154709"/>
              <a:gd name="connsiteX0-499" fmla="*/ 479201 w 2099471"/>
              <a:gd name="connsiteY0-500" fmla="*/ 3078501 h 3154708"/>
              <a:gd name="connsiteX1-501" fmla="*/ 79151 w 2099471"/>
              <a:gd name="connsiteY1-502" fmla="*/ 2164101 h 3154708"/>
              <a:gd name="connsiteX2-503" fmla="*/ 71531 w 2099471"/>
              <a:gd name="connsiteY2-504" fmla="*/ 1177311 h 3154708"/>
              <a:gd name="connsiteX3-505" fmla="*/ 837341 w 2099471"/>
              <a:gd name="connsiteY3-506" fmla="*/ 270531 h 3154708"/>
              <a:gd name="connsiteX4-507" fmla="*/ 1946051 w 2099471"/>
              <a:gd name="connsiteY4-508" fmla="*/ 21 h 3154708"/>
              <a:gd name="connsiteX5-509" fmla="*/ 1866041 w 2099471"/>
              <a:gd name="connsiteY5-510" fmla="*/ 259101 h 3154708"/>
              <a:gd name="connsiteX6-511" fmla="*/ 1786031 w 2099471"/>
              <a:gd name="connsiteY6-512" fmla="*/ 792501 h 3154708"/>
              <a:gd name="connsiteX7-513" fmla="*/ 2064161 w 2099471"/>
              <a:gd name="connsiteY7-514" fmla="*/ 2106951 h 3154708"/>
              <a:gd name="connsiteX8-515" fmla="*/ 860201 w 2099471"/>
              <a:gd name="connsiteY8-516" fmla="*/ 3154701 h 3154708"/>
              <a:gd name="connsiteX9-517" fmla="*/ 902112 w 2099471"/>
              <a:gd name="connsiteY9-518" fmla="*/ 2122190 h 3154708"/>
              <a:gd name="connsiteX10-519" fmla="*/ 1153571 w 2099471"/>
              <a:gd name="connsiteY10-520" fmla="*/ 1447821 h 3154708"/>
              <a:gd name="connsiteX11-521" fmla="*/ 833532 w 2099471"/>
              <a:gd name="connsiteY11-522" fmla="*/ 2015510 h 3154708"/>
              <a:gd name="connsiteX12-523" fmla="*/ 479201 w 2099471"/>
              <a:gd name="connsiteY12-524" fmla="*/ 3078501 h 3154708"/>
              <a:gd name="connsiteX0-525" fmla="*/ 479201 w 2099471"/>
              <a:gd name="connsiteY0-526" fmla="*/ 3078501 h 3154708"/>
              <a:gd name="connsiteX1-527" fmla="*/ 79151 w 2099471"/>
              <a:gd name="connsiteY1-528" fmla="*/ 2164101 h 3154708"/>
              <a:gd name="connsiteX2-529" fmla="*/ 71531 w 2099471"/>
              <a:gd name="connsiteY2-530" fmla="*/ 1177311 h 3154708"/>
              <a:gd name="connsiteX3-531" fmla="*/ 837341 w 2099471"/>
              <a:gd name="connsiteY3-532" fmla="*/ 270531 h 3154708"/>
              <a:gd name="connsiteX4-533" fmla="*/ 1946051 w 2099471"/>
              <a:gd name="connsiteY4-534" fmla="*/ 21 h 3154708"/>
              <a:gd name="connsiteX5-535" fmla="*/ 1866041 w 2099471"/>
              <a:gd name="connsiteY5-536" fmla="*/ 259101 h 3154708"/>
              <a:gd name="connsiteX6-537" fmla="*/ 1786031 w 2099471"/>
              <a:gd name="connsiteY6-538" fmla="*/ 792501 h 3154708"/>
              <a:gd name="connsiteX7-539" fmla="*/ 2064161 w 2099471"/>
              <a:gd name="connsiteY7-540" fmla="*/ 2106951 h 3154708"/>
              <a:gd name="connsiteX8-541" fmla="*/ 860201 w 2099471"/>
              <a:gd name="connsiteY8-542" fmla="*/ 3154701 h 3154708"/>
              <a:gd name="connsiteX9-543" fmla="*/ 902112 w 2099471"/>
              <a:gd name="connsiteY9-544" fmla="*/ 2122190 h 3154708"/>
              <a:gd name="connsiteX10-545" fmla="*/ 1107851 w 2099471"/>
              <a:gd name="connsiteY10-546" fmla="*/ 1257321 h 3154708"/>
              <a:gd name="connsiteX11-547" fmla="*/ 833532 w 2099471"/>
              <a:gd name="connsiteY11-548" fmla="*/ 2015510 h 3154708"/>
              <a:gd name="connsiteX12-549" fmla="*/ 479201 w 2099471"/>
              <a:gd name="connsiteY12-550" fmla="*/ 3078501 h 3154708"/>
              <a:gd name="connsiteX0-551" fmla="*/ 479201 w 2099471"/>
              <a:gd name="connsiteY0-552" fmla="*/ 3078501 h 3154708"/>
              <a:gd name="connsiteX1-553" fmla="*/ 79151 w 2099471"/>
              <a:gd name="connsiteY1-554" fmla="*/ 2164101 h 3154708"/>
              <a:gd name="connsiteX2-555" fmla="*/ 71531 w 2099471"/>
              <a:gd name="connsiteY2-556" fmla="*/ 1177311 h 3154708"/>
              <a:gd name="connsiteX3-557" fmla="*/ 837341 w 2099471"/>
              <a:gd name="connsiteY3-558" fmla="*/ 270531 h 3154708"/>
              <a:gd name="connsiteX4-559" fmla="*/ 1946051 w 2099471"/>
              <a:gd name="connsiteY4-560" fmla="*/ 21 h 3154708"/>
              <a:gd name="connsiteX5-561" fmla="*/ 1866041 w 2099471"/>
              <a:gd name="connsiteY5-562" fmla="*/ 259101 h 3154708"/>
              <a:gd name="connsiteX6-563" fmla="*/ 1786031 w 2099471"/>
              <a:gd name="connsiteY6-564" fmla="*/ 792501 h 3154708"/>
              <a:gd name="connsiteX7-565" fmla="*/ 2064161 w 2099471"/>
              <a:gd name="connsiteY7-566" fmla="*/ 2106951 h 3154708"/>
              <a:gd name="connsiteX8-567" fmla="*/ 860201 w 2099471"/>
              <a:gd name="connsiteY8-568" fmla="*/ 3154701 h 3154708"/>
              <a:gd name="connsiteX9-569" fmla="*/ 902112 w 2099471"/>
              <a:gd name="connsiteY9-570" fmla="*/ 2122190 h 3154708"/>
              <a:gd name="connsiteX10-571" fmla="*/ 1107851 w 2099471"/>
              <a:gd name="connsiteY10-572" fmla="*/ 1257321 h 3154708"/>
              <a:gd name="connsiteX11-573" fmla="*/ 803052 w 2099471"/>
              <a:gd name="connsiteY11-574" fmla="*/ 1939310 h 3154708"/>
              <a:gd name="connsiteX12-575" fmla="*/ 479201 w 2099471"/>
              <a:gd name="connsiteY12-576" fmla="*/ 3078501 h 3154708"/>
              <a:gd name="connsiteX0-577" fmla="*/ 479201 w 2099471"/>
              <a:gd name="connsiteY0-578" fmla="*/ 3078501 h 3154708"/>
              <a:gd name="connsiteX1-579" fmla="*/ 79151 w 2099471"/>
              <a:gd name="connsiteY1-580" fmla="*/ 2164101 h 3154708"/>
              <a:gd name="connsiteX2-581" fmla="*/ 71531 w 2099471"/>
              <a:gd name="connsiteY2-582" fmla="*/ 1177311 h 3154708"/>
              <a:gd name="connsiteX3-583" fmla="*/ 837341 w 2099471"/>
              <a:gd name="connsiteY3-584" fmla="*/ 270531 h 3154708"/>
              <a:gd name="connsiteX4-585" fmla="*/ 1946051 w 2099471"/>
              <a:gd name="connsiteY4-586" fmla="*/ 21 h 3154708"/>
              <a:gd name="connsiteX5-587" fmla="*/ 1866041 w 2099471"/>
              <a:gd name="connsiteY5-588" fmla="*/ 259101 h 3154708"/>
              <a:gd name="connsiteX6-589" fmla="*/ 1786031 w 2099471"/>
              <a:gd name="connsiteY6-590" fmla="*/ 792501 h 3154708"/>
              <a:gd name="connsiteX7-591" fmla="*/ 2064161 w 2099471"/>
              <a:gd name="connsiteY7-592" fmla="*/ 2106951 h 3154708"/>
              <a:gd name="connsiteX8-593" fmla="*/ 860201 w 2099471"/>
              <a:gd name="connsiteY8-594" fmla="*/ 3154701 h 3154708"/>
              <a:gd name="connsiteX9-595" fmla="*/ 856392 w 2099471"/>
              <a:gd name="connsiteY9-596" fmla="*/ 2045990 h 3154708"/>
              <a:gd name="connsiteX10-597" fmla="*/ 1107851 w 2099471"/>
              <a:gd name="connsiteY10-598" fmla="*/ 1257321 h 3154708"/>
              <a:gd name="connsiteX11-599" fmla="*/ 803052 w 2099471"/>
              <a:gd name="connsiteY11-600" fmla="*/ 1939310 h 3154708"/>
              <a:gd name="connsiteX12-601" fmla="*/ 479201 w 2099471"/>
              <a:gd name="connsiteY12-602" fmla="*/ 3078501 h 3154708"/>
              <a:gd name="connsiteX0-603" fmla="*/ 479201 w 2099471"/>
              <a:gd name="connsiteY0-604" fmla="*/ 3078501 h 3154708"/>
              <a:gd name="connsiteX1-605" fmla="*/ 79151 w 2099471"/>
              <a:gd name="connsiteY1-606" fmla="*/ 2164101 h 3154708"/>
              <a:gd name="connsiteX2-607" fmla="*/ 71531 w 2099471"/>
              <a:gd name="connsiteY2-608" fmla="*/ 1177311 h 3154708"/>
              <a:gd name="connsiteX3-609" fmla="*/ 837341 w 2099471"/>
              <a:gd name="connsiteY3-610" fmla="*/ 270531 h 3154708"/>
              <a:gd name="connsiteX4-611" fmla="*/ 1946051 w 2099471"/>
              <a:gd name="connsiteY4-612" fmla="*/ 21 h 3154708"/>
              <a:gd name="connsiteX5-613" fmla="*/ 1866041 w 2099471"/>
              <a:gd name="connsiteY5-614" fmla="*/ 259101 h 3154708"/>
              <a:gd name="connsiteX6-615" fmla="*/ 1786031 w 2099471"/>
              <a:gd name="connsiteY6-616" fmla="*/ 792501 h 3154708"/>
              <a:gd name="connsiteX7-617" fmla="*/ 2064161 w 2099471"/>
              <a:gd name="connsiteY7-618" fmla="*/ 2106951 h 3154708"/>
              <a:gd name="connsiteX8-619" fmla="*/ 860201 w 2099471"/>
              <a:gd name="connsiteY8-620" fmla="*/ 3154701 h 3154708"/>
              <a:gd name="connsiteX9-621" fmla="*/ 856392 w 2099471"/>
              <a:gd name="connsiteY9-622" fmla="*/ 2045990 h 3154708"/>
              <a:gd name="connsiteX10-623" fmla="*/ 1115471 w 2099471"/>
              <a:gd name="connsiteY10-624" fmla="*/ 1257321 h 3154708"/>
              <a:gd name="connsiteX11-625" fmla="*/ 803052 w 2099471"/>
              <a:gd name="connsiteY11-626" fmla="*/ 1939310 h 3154708"/>
              <a:gd name="connsiteX12-627" fmla="*/ 479201 w 2099471"/>
              <a:gd name="connsiteY12-628" fmla="*/ 3078501 h 3154708"/>
              <a:gd name="connsiteX0-629" fmla="*/ 481373 w 2101643"/>
              <a:gd name="connsiteY0-630" fmla="*/ 3078951 h 3155158"/>
              <a:gd name="connsiteX1-631" fmla="*/ 81323 w 2101643"/>
              <a:gd name="connsiteY1-632" fmla="*/ 2164551 h 3155158"/>
              <a:gd name="connsiteX2-633" fmla="*/ 73703 w 2101643"/>
              <a:gd name="connsiteY2-634" fmla="*/ 1177761 h 3155158"/>
              <a:gd name="connsiteX3-635" fmla="*/ 869993 w 2101643"/>
              <a:gd name="connsiteY3-636" fmla="*/ 316701 h 3155158"/>
              <a:gd name="connsiteX4-637" fmla="*/ 1948223 w 2101643"/>
              <a:gd name="connsiteY4-638" fmla="*/ 471 h 3155158"/>
              <a:gd name="connsiteX5-639" fmla="*/ 1868213 w 2101643"/>
              <a:gd name="connsiteY5-640" fmla="*/ 259551 h 3155158"/>
              <a:gd name="connsiteX6-641" fmla="*/ 1788203 w 2101643"/>
              <a:gd name="connsiteY6-642" fmla="*/ 792951 h 3155158"/>
              <a:gd name="connsiteX7-643" fmla="*/ 2066333 w 2101643"/>
              <a:gd name="connsiteY7-644" fmla="*/ 2107401 h 3155158"/>
              <a:gd name="connsiteX8-645" fmla="*/ 862373 w 2101643"/>
              <a:gd name="connsiteY8-646" fmla="*/ 3155151 h 3155158"/>
              <a:gd name="connsiteX9-647" fmla="*/ 858564 w 2101643"/>
              <a:gd name="connsiteY9-648" fmla="*/ 2046440 h 3155158"/>
              <a:gd name="connsiteX10-649" fmla="*/ 1117643 w 2101643"/>
              <a:gd name="connsiteY10-650" fmla="*/ 1257771 h 3155158"/>
              <a:gd name="connsiteX11-651" fmla="*/ 805224 w 2101643"/>
              <a:gd name="connsiteY11-652" fmla="*/ 1939760 h 3155158"/>
              <a:gd name="connsiteX12-653" fmla="*/ 481373 w 2101643"/>
              <a:gd name="connsiteY12-654" fmla="*/ 3078951 h 3155158"/>
              <a:gd name="connsiteX0-655" fmla="*/ 513416 w 2133686"/>
              <a:gd name="connsiteY0-656" fmla="*/ 3078951 h 3155158"/>
              <a:gd name="connsiteX1-657" fmla="*/ 52406 w 2133686"/>
              <a:gd name="connsiteY1-658" fmla="*/ 2248371 h 3155158"/>
              <a:gd name="connsiteX2-659" fmla="*/ 105746 w 2133686"/>
              <a:gd name="connsiteY2-660" fmla="*/ 1177761 h 3155158"/>
              <a:gd name="connsiteX3-661" fmla="*/ 902036 w 2133686"/>
              <a:gd name="connsiteY3-662" fmla="*/ 316701 h 3155158"/>
              <a:gd name="connsiteX4-663" fmla="*/ 1980266 w 2133686"/>
              <a:gd name="connsiteY4-664" fmla="*/ 471 h 3155158"/>
              <a:gd name="connsiteX5-665" fmla="*/ 1900256 w 2133686"/>
              <a:gd name="connsiteY5-666" fmla="*/ 259551 h 3155158"/>
              <a:gd name="connsiteX6-667" fmla="*/ 1820246 w 2133686"/>
              <a:gd name="connsiteY6-668" fmla="*/ 792951 h 3155158"/>
              <a:gd name="connsiteX7-669" fmla="*/ 2098376 w 2133686"/>
              <a:gd name="connsiteY7-670" fmla="*/ 2107401 h 3155158"/>
              <a:gd name="connsiteX8-671" fmla="*/ 894416 w 2133686"/>
              <a:gd name="connsiteY8-672" fmla="*/ 3155151 h 3155158"/>
              <a:gd name="connsiteX9-673" fmla="*/ 890607 w 2133686"/>
              <a:gd name="connsiteY9-674" fmla="*/ 2046440 h 3155158"/>
              <a:gd name="connsiteX10-675" fmla="*/ 1149686 w 2133686"/>
              <a:gd name="connsiteY10-676" fmla="*/ 1257771 h 3155158"/>
              <a:gd name="connsiteX11-677" fmla="*/ 837267 w 2133686"/>
              <a:gd name="connsiteY11-678" fmla="*/ 1939760 h 3155158"/>
              <a:gd name="connsiteX12-679" fmla="*/ 513416 w 2133686"/>
              <a:gd name="connsiteY12-680" fmla="*/ 3078951 h 3155158"/>
              <a:gd name="connsiteX0-681" fmla="*/ 513416 w 2133686"/>
              <a:gd name="connsiteY0-682" fmla="*/ 3078951 h 3155158"/>
              <a:gd name="connsiteX1-683" fmla="*/ 52406 w 2133686"/>
              <a:gd name="connsiteY1-684" fmla="*/ 2248371 h 3155158"/>
              <a:gd name="connsiteX2-685" fmla="*/ 105746 w 2133686"/>
              <a:gd name="connsiteY2-686" fmla="*/ 1177761 h 3155158"/>
              <a:gd name="connsiteX3-687" fmla="*/ 902036 w 2133686"/>
              <a:gd name="connsiteY3-688" fmla="*/ 316701 h 3155158"/>
              <a:gd name="connsiteX4-689" fmla="*/ 1980266 w 2133686"/>
              <a:gd name="connsiteY4-690" fmla="*/ 471 h 3155158"/>
              <a:gd name="connsiteX5-691" fmla="*/ 1900256 w 2133686"/>
              <a:gd name="connsiteY5-692" fmla="*/ 259551 h 3155158"/>
              <a:gd name="connsiteX6-693" fmla="*/ 1820246 w 2133686"/>
              <a:gd name="connsiteY6-694" fmla="*/ 792951 h 3155158"/>
              <a:gd name="connsiteX7-695" fmla="*/ 2098376 w 2133686"/>
              <a:gd name="connsiteY7-696" fmla="*/ 2107401 h 3155158"/>
              <a:gd name="connsiteX8-697" fmla="*/ 894416 w 2133686"/>
              <a:gd name="connsiteY8-698" fmla="*/ 3155151 h 3155158"/>
              <a:gd name="connsiteX9-699" fmla="*/ 890607 w 2133686"/>
              <a:gd name="connsiteY9-700" fmla="*/ 2046440 h 3155158"/>
              <a:gd name="connsiteX10-701" fmla="*/ 1126826 w 2133686"/>
              <a:gd name="connsiteY10-702" fmla="*/ 1204431 h 3155158"/>
              <a:gd name="connsiteX11-703" fmla="*/ 837267 w 2133686"/>
              <a:gd name="connsiteY11-704" fmla="*/ 1939760 h 3155158"/>
              <a:gd name="connsiteX12-705" fmla="*/ 513416 w 2133686"/>
              <a:gd name="connsiteY12-706" fmla="*/ 3078951 h 3155158"/>
              <a:gd name="connsiteX0-707" fmla="*/ 513416 w 2133686"/>
              <a:gd name="connsiteY0-708" fmla="*/ 3078951 h 3155158"/>
              <a:gd name="connsiteX1-709" fmla="*/ 52406 w 2133686"/>
              <a:gd name="connsiteY1-710" fmla="*/ 2248371 h 3155158"/>
              <a:gd name="connsiteX2-711" fmla="*/ 105746 w 2133686"/>
              <a:gd name="connsiteY2-712" fmla="*/ 1177761 h 3155158"/>
              <a:gd name="connsiteX3-713" fmla="*/ 902036 w 2133686"/>
              <a:gd name="connsiteY3-714" fmla="*/ 316701 h 3155158"/>
              <a:gd name="connsiteX4-715" fmla="*/ 1980266 w 2133686"/>
              <a:gd name="connsiteY4-716" fmla="*/ 471 h 3155158"/>
              <a:gd name="connsiteX5-717" fmla="*/ 1900256 w 2133686"/>
              <a:gd name="connsiteY5-718" fmla="*/ 259551 h 3155158"/>
              <a:gd name="connsiteX6-719" fmla="*/ 1820246 w 2133686"/>
              <a:gd name="connsiteY6-720" fmla="*/ 792951 h 3155158"/>
              <a:gd name="connsiteX7-721" fmla="*/ 2098376 w 2133686"/>
              <a:gd name="connsiteY7-722" fmla="*/ 2107401 h 3155158"/>
              <a:gd name="connsiteX8-723" fmla="*/ 894416 w 2133686"/>
              <a:gd name="connsiteY8-724" fmla="*/ 3155151 h 3155158"/>
              <a:gd name="connsiteX9-725" fmla="*/ 890607 w 2133686"/>
              <a:gd name="connsiteY9-726" fmla="*/ 2046440 h 3155158"/>
              <a:gd name="connsiteX10-727" fmla="*/ 1126826 w 2133686"/>
              <a:gd name="connsiteY10-728" fmla="*/ 1204431 h 3155158"/>
              <a:gd name="connsiteX11-729" fmla="*/ 829647 w 2133686"/>
              <a:gd name="connsiteY11-730" fmla="*/ 1688300 h 3155158"/>
              <a:gd name="connsiteX12-731" fmla="*/ 513416 w 2133686"/>
              <a:gd name="connsiteY12-732" fmla="*/ 3078951 h 3155158"/>
              <a:gd name="connsiteX0-733" fmla="*/ 513416 w 2133686"/>
              <a:gd name="connsiteY0-734" fmla="*/ 3078951 h 3155158"/>
              <a:gd name="connsiteX1-735" fmla="*/ 52406 w 2133686"/>
              <a:gd name="connsiteY1-736" fmla="*/ 2248371 h 3155158"/>
              <a:gd name="connsiteX2-737" fmla="*/ 105746 w 2133686"/>
              <a:gd name="connsiteY2-738" fmla="*/ 1177761 h 3155158"/>
              <a:gd name="connsiteX3-739" fmla="*/ 902036 w 2133686"/>
              <a:gd name="connsiteY3-740" fmla="*/ 316701 h 3155158"/>
              <a:gd name="connsiteX4-741" fmla="*/ 1980266 w 2133686"/>
              <a:gd name="connsiteY4-742" fmla="*/ 471 h 3155158"/>
              <a:gd name="connsiteX5-743" fmla="*/ 1900256 w 2133686"/>
              <a:gd name="connsiteY5-744" fmla="*/ 259551 h 3155158"/>
              <a:gd name="connsiteX6-745" fmla="*/ 1820246 w 2133686"/>
              <a:gd name="connsiteY6-746" fmla="*/ 792951 h 3155158"/>
              <a:gd name="connsiteX7-747" fmla="*/ 2098376 w 2133686"/>
              <a:gd name="connsiteY7-748" fmla="*/ 2107401 h 3155158"/>
              <a:gd name="connsiteX8-749" fmla="*/ 894416 w 2133686"/>
              <a:gd name="connsiteY8-750" fmla="*/ 3155151 h 3155158"/>
              <a:gd name="connsiteX9-751" fmla="*/ 898227 w 2133686"/>
              <a:gd name="connsiteY9-752" fmla="*/ 1794980 h 3155158"/>
              <a:gd name="connsiteX10-753" fmla="*/ 1126826 w 2133686"/>
              <a:gd name="connsiteY10-754" fmla="*/ 1204431 h 3155158"/>
              <a:gd name="connsiteX11-755" fmla="*/ 829647 w 2133686"/>
              <a:gd name="connsiteY11-756" fmla="*/ 1688300 h 3155158"/>
              <a:gd name="connsiteX12-757" fmla="*/ 513416 w 2133686"/>
              <a:gd name="connsiteY12-758" fmla="*/ 3078951 h 3155158"/>
              <a:gd name="connsiteX0-759" fmla="*/ 513416 w 2041988"/>
              <a:gd name="connsiteY0-760" fmla="*/ 3078951 h 3155158"/>
              <a:gd name="connsiteX1-761" fmla="*/ 52406 w 2041988"/>
              <a:gd name="connsiteY1-762" fmla="*/ 2248371 h 3155158"/>
              <a:gd name="connsiteX2-763" fmla="*/ 105746 w 2041988"/>
              <a:gd name="connsiteY2-764" fmla="*/ 1177761 h 3155158"/>
              <a:gd name="connsiteX3-765" fmla="*/ 902036 w 2041988"/>
              <a:gd name="connsiteY3-766" fmla="*/ 316701 h 3155158"/>
              <a:gd name="connsiteX4-767" fmla="*/ 1980266 w 2041988"/>
              <a:gd name="connsiteY4-768" fmla="*/ 471 h 3155158"/>
              <a:gd name="connsiteX5-769" fmla="*/ 1900256 w 2041988"/>
              <a:gd name="connsiteY5-770" fmla="*/ 259551 h 3155158"/>
              <a:gd name="connsiteX6-771" fmla="*/ 1820246 w 2041988"/>
              <a:gd name="connsiteY6-772" fmla="*/ 792951 h 3155158"/>
              <a:gd name="connsiteX7-773" fmla="*/ 1945976 w 2041988"/>
              <a:gd name="connsiteY7-774" fmla="*/ 2145501 h 3155158"/>
              <a:gd name="connsiteX8-775" fmla="*/ 894416 w 2041988"/>
              <a:gd name="connsiteY8-776" fmla="*/ 3155151 h 3155158"/>
              <a:gd name="connsiteX9-777" fmla="*/ 898227 w 2041988"/>
              <a:gd name="connsiteY9-778" fmla="*/ 1794980 h 3155158"/>
              <a:gd name="connsiteX10-779" fmla="*/ 1126826 w 2041988"/>
              <a:gd name="connsiteY10-780" fmla="*/ 1204431 h 3155158"/>
              <a:gd name="connsiteX11-781" fmla="*/ 829647 w 2041988"/>
              <a:gd name="connsiteY11-782" fmla="*/ 1688300 h 3155158"/>
              <a:gd name="connsiteX12-783" fmla="*/ 513416 w 2041988"/>
              <a:gd name="connsiteY12-784" fmla="*/ 3078951 h 31551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133" y="connsiteY11-134"/>
              </a:cxn>
              <a:cxn ang="0">
                <a:pos x="connsiteX12-159" y="connsiteY12-160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749C86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/>
          <p:cNvSpPr/>
          <p:nvPr/>
        </p:nvSpPr>
        <p:spPr>
          <a:xfrm rot="14766658" flipV="1">
            <a:off x="7193515" y="2800632"/>
            <a:ext cx="145587" cy="201436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-1" fmla="*/ 470373 w 2363198"/>
              <a:gd name="connsiteY0-2" fmla="*/ 3125023 h 3206178"/>
              <a:gd name="connsiteX1-3" fmla="*/ 70323 w 2363198"/>
              <a:gd name="connsiteY1-4" fmla="*/ 2210623 h 3206178"/>
              <a:gd name="connsiteX2-5" fmla="*/ 70323 w 2363198"/>
              <a:gd name="connsiteY2-6" fmla="*/ 1353373 h 3206178"/>
              <a:gd name="connsiteX3-7" fmla="*/ 775173 w 2363198"/>
              <a:gd name="connsiteY3-8" fmla="*/ 286573 h 3206178"/>
              <a:gd name="connsiteX4-9" fmla="*/ 1784823 w 2363198"/>
              <a:gd name="connsiteY4-10" fmla="*/ 823 h 3206178"/>
              <a:gd name="connsiteX5-11" fmla="*/ 1632423 w 2363198"/>
              <a:gd name="connsiteY5-12" fmla="*/ 229423 h 3206178"/>
              <a:gd name="connsiteX6-13" fmla="*/ 1784823 w 2363198"/>
              <a:gd name="connsiteY6-14" fmla="*/ 991423 h 3206178"/>
              <a:gd name="connsiteX7-15" fmla="*/ 2337273 w 2363198"/>
              <a:gd name="connsiteY7-16" fmla="*/ 2153473 h 3206178"/>
              <a:gd name="connsiteX8-17" fmla="*/ 851373 w 2363198"/>
              <a:gd name="connsiteY8-18" fmla="*/ 3201223 h 3206178"/>
              <a:gd name="connsiteX9-19" fmla="*/ 1213323 w 2363198"/>
              <a:gd name="connsiteY9-20" fmla="*/ 1715323 h 3206178"/>
              <a:gd name="connsiteX10-21" fmla="*/ 470373 w 2363198"/>
              <a:gd name="connsiteY10-22" fmla="*/ 3125023 h 3206178"/>
              <a:gd name="connsiteX0-23" fmla="*/ 470373 w 2362867"/>
              <a:gd name="connsiteY0-24" fmla="*/ 3124313 h 3205468"/>
              <a:gd name="connsiteX1-25" fmla="*/ 70323 w 2362867"/>
              <a:gd name="connsiteY1-26" fmla="*/ 2209913 h 3205468"/>
              <a:gd name="connsiteX2-27" fmla="*/ 70323 w 2362867"/>
              <a:gd name="connsiteY2-28" fmla="*/ 1352663 h 3205468"/>
              <a:gd name="connsiteX3-29" fmla="*/ 775173 w 2362867"/>
              <a:gd name="connsiteY3-30" fmla="*/ 285863 h 3205468"/>
              <a:gd name="connsiteX4-31" fmla="*/ 1784823 w 2362867"/>
              <a:gd name="connsiteY4-32" fmla="*/ 113 h 3205468"/>
              <a:gd name="connsiteX5-33" fmla="*/ 1689573 w 2362867"/>
              <a:gd name="connsiteY5-34" fmla="*/ 304913 h 3205468"/>
              <a:gd name="connsiteX6-35" fmla="*/ 1784823 w 2362867"/>
              <a:gd name="connsiteY6-36" fmla="*/ 990713 h 3205468"/>
              <a:gd name="connsiteX7-37" fmla="*/ 2337273 w 2362867"/>
              <a:gd name="connsiteY7-38" fmla="*/ 2152763 h 3205468"/>
              <a:gd name="connsiteX8-39" fmla="*/ 851373 w 2362867"/>
              <a:gd name="connsiteY8-40" fmla="*/ 3200513 h 3205468"/>
              <a:gd name="connsiteX9-41" fmla="*/ 1213323 w 2362867"/>
              <a:gd name="connsiteY9-42" fmla="*/ 1714613 h 3205468"/>
              <a:gd name="connsiteX10-43" fmla="*/ 470373 w 2362867"/>
              <a:gd name="connsiteY10-44" fmla="*/ 3124313 h 3205468"/>
              <a:gd name="connsiteX0-45" fmla="*/ 475415 w 2367909"/>
              <a:gd name="connsiteY0-46" fmla="*/ 3124286 h 3205441"/>
              <a:gd name="connsiteX1-47" fmla="*/ 75365 w 2367909"/>
              <a:gd name="connsiteY1-48" fmla="*/ 2209886 h 3205441"/>
              <a:gd name="connsiteX2-49" fmla="*/ 67745 w 2367909"/>
              <a:gd name="connsiteY2-50" fmla="*/ 1223096 h 3205441"/>
              <a:gd name="connsiteX3-51" fmla="*/ 780215 w 2367909"/>
              <a:gd name="connsiteY3-52" fmla="*/ 285836 h 3205441"/>
              <a:gd name="connsiteX4-53" fmla="*/ 1789865 w 2367909"/>
              <a:gd name="connsiteY4-54" fmla="*/ 86 h 3205441"/>
              <a:gd name="connsiteX5-55" fmla="*/ 1694615 w 2367909"/>
              <a:gd name="connsiteY5-56" fmla="*/ 304886 h 3205441"/>
              <a:gd name="connsiteX6-57" fmla="*/ 1789865 w 2367909"/>
              <a:gd name="connsiteY6-58" fmla="*/ 990686 h 3205441"/>
              <a:gd name="connsiteX7-59" fmla="*/ 2342315 w 2367909"/>
              <a:gd name="connsiteY7-60" fmla="*/ 2152736 h 3205441"/>
              <a:gd name="connsiteX8-61" fmla="*/ 856415 w 2367909"/>
              <a:gd name="connsiteY8-62" fmla="*/ 3200486 h 3205441"/>
              <a:gd name="connsiteX9-63" fmla="*/ 1218365 w 2367909"/>
              <a:gd name="connsiteY9-64" fmla="*/ 1714586 h 3205441"/>
              <a:gd name="connsiteX10-65" fmla="*/ 475415 w 2367909"/>
              <a:gd name="connsiteY10-66" fmla="*/ 3124286 h 3205441"/>
              <a:gd name="connsiteX0-67" fmla="*/ 475415 w 2367909"/>
              <a:gd name="connsiteY0-68" fmla="*/ 3124286 h 3205441"/>
              <a:gd name="connsiteX1-69" fmla="*/ 75365 w 2367909"/>
              <a:gd name="connsiteY1-70" fmla="*/ 2209886 h 3205441"/>
              <a:gd name="connsiteX2-71" fmla="*/ 67745 w 2367909"/>
              <a:gd name="connsiteY2-72" fmla="*/ 1223096 h 3205441"/>
              <a:gd name="connsiteX3-73" fmla="*/ 780215 w 2367909"/>
              <a:gd name="connsiteY3-74" fmla="*/ 285836 h 3205441"/>
              <a:gd name="connsiteX4-75" fmla="*/ 1789865 w 2367909"/>
              <a:gd name="connsiteY4-76" fmla="*/ 86 h 3205441"/>
              <a:gd name="connsiteX5-77" fmla="*/ 1694615 w 2367909"/>
              <a:gd name="connsiteY5-78" fmla="*/ 304886 h 3205441"/>
              <a:gd name="connsiteX6-79" fmla="*/ 1789865 w 2367909"/>
              <a:gd name="connsiteY6-80" fmla="*/ 990686 h 3205441"/>
              <a:gd name="connsiteX7-81" fmla="*/ 2342315 w 2367909"/>
              <a:gd name="connsiteY7-82" fmla="*/ 2152736 h 3205441"/>
              <a:gd name="connsiteX8-83" fmla="*/ 856415 w 2367909"/>
              <a:gd name="connsiteY8-84" fmla="*/ 3200486 h 3205441"/>
              <a:gd name="connsiteX9-85" fmla="*/ 1149785 w 2367909"/>
              <a:gd name="connsiteY9-86" fmla="*/ 1493606 h 3205441"/>
              <a:gd name="connsiteX10-87" fmla="*/ 475415 w 2367909"/>
              <a:gd name="connsiteY10-88" fmla="*/ 3124286 h 3205441"/>
              <a:gd name="connsiteX0-89" fmla="*/ 475415 w 2367909"/>
              <a:gd name="connsiteY0-90" fmla="*/ 3124286 h 3205441"/>
              <a:gd name="connsiteX1-91" fmla="*/ 75365 w 2367909"/>
              <a:gd name="connsiteY1-92" fmla="*/ 2209886 h 3205441"/>
              <a:gd name="connsiteX2-93" fmla="*/ 67745 w 2367909"/>
              <a:gd name="connsiteY2-94" fmla="*/ 1223096 h 3205441"/>
              <a:gd name="connsiteX3-95" fmla="*/ 780215 w 2367909"/>
              <a:gd name="connsiteY3-96" fmla="*/ 285836 h 3205441"/>
              <a:gd name="connsiteX4-97" fmla="*/ 1789865 w 2367909"/>
              <a:gd name="connsiteY4-98" fmla="*/ 86 h 3205441"/>
              <a:gd name="connsiteX5-99" fmla="*/ 1694615 w 2367909"/>
              <a:gd name="connsiteY5-100" fmla="*/ 304886 h 3205441"/>
              <a:gd name="connsiteX6-101" fmla="*/ 1789865 w 2367909"/>
              <a:gd name="connsiteY6-102" fmla="*/ 990686 h 3205441"/>
              <a:gd name="connsiteX7-103" fmla="*/ 2342315 w 2367909"/>
              <a:gd name="connsiteY7-104" fmla="*/ 2152736 h 3205441"/>
              <a:gd name="connsiteX8-105" fmla="*/ 856415 w 2367909"/>
              <a:gd name="connsiteY8-106" fmla="*/ 3200486 h 3205441"/>
              <a:gd name="connsiteX9-107" fmla="*/ 1149785 w 2367909"/>
              <a:gd name="connsiteY9-108" fmla="*/ 1493606 h 3205441"/>
              <a:gd name="connsiteX10-109" fmla="*/ 829746 w 2367909"/>
              <a:gd name="connsiteY10-110" fmla="*/ 2061295 h 3205441"/>
              <a:gd name="connsiteX11" fmla="*/ 475415 w 2367909"/>
              <a:gd name="connsiteY11" fmla="*/ 3124286 h 3205441"/>
              <a:gd name="connsiteX0-111" fmla="*/ 475415 w 2367909"/>
              <a:gd name="connsiteY0-112" fmla="*/ 3124286 h 3200493"/>
              <a:gd name="connsiteX1-113" fmla="*/ 75365 w 2367909"/>
              <a:gd name="connsiteY1-114" fmla="*/ 2209886 h 3200493"/>
              <a:gd name="connsiteX2-115" fmla="*/ 67745 w 2367909"/>
              <a:gd name="connsiteY2-116" fmla="*/ 1223096 h 3200493"/>
              <a:gd name="connsiteX3-117" fmla="*/ 780215 w 2367909"/>
              <a:gd name="connsiteY3-118" fmla="*/ 285836 h 3200493"/>
              <a:gd name="connsiteX4-119" fmla="*/ 1789865 w 2367909"/>
              <a:gd name="connsiteY4-120" fmla="*/ 86 h 3200493"/>
              <a:gd name="connsiteX5-121" fmla="*/ 1694615 w 2367909"/>
              <a:gd name="connsiteY5-122" fmla="*/ 304886 h 3200493"/>
              <a:gd name="connsiteX6-123" fmla="*/ 1789865 w 2367909"/>
              <a:gd name="connsiteY6-124" fmla="*/ 990686 h 3200493"/>
              <a:gd name="connsiteX7-125" fmla="*/ 2342315 w 2367909"/>
              <a:gd name="connsiteY7-126" fmla="*/ 2152736 h 3200493"/>
              <a:gd name="connsiteX8-127" fmla="*/ 856415 w 2367909"/>
              <a:gd name="connsiteY8-128" fmla="*/ 3200486 h 3200493"/>
              <a:gd name="connsiteX9-129" fmla="*/ 898326 w 2367909"/>
              <a:gd name="connsiteY9-130" fmla="*/ 2167975 h 3200493"/>
              <a:gd name="connsiteX10-131" fmla="*/ 1149785 w 2367909"/>
              <a:gd name="connsiteY10-132" fmla="*/ 1493606 h 3200493"/>
              <a:gd name="connsiteX11-133" fmla="*/ 829746 w 2367909"/>
              <a:gd name="connsiteY11-134" fmla="*/ 2061295 h 3200493"/>
              <a:gd name="connsiteX12" fmla="*/ 475415 w 2367909"/>
              <a:gd name="connsiteY12" fmla="*/ 3124286 h 3200493"/>
              <a:gd name="connsiteX0-135" fmla="*/ 475415 w 2070319"/>
              <a:gd name="connsiteY0-136" fmla="*/ 3124286 h 3200494"/>
              <a:gd name="connsiteX1-137" fmla="*/ 75365 w 2070319"/>
              <a:gd name="connsiteY1-138" fmla="*/ 2209886 h 3200494"/>
              <a:gd name="connsiteX2-139" fmla="*/ 67745 w 2070319"/>
              <a:gd name="connsiteY2-140" fmla="*/ 1223096 h 3200494"/>
              <a:gd name="connsiteX3-141" fmla="*/ 780215 w 2070319"/>
              <a:gd name="connsiteY3-142" fmla="*/ 285836 h 3200494"/>
              <a:gd name="connsiteX4-143" fmla="*/ 1789865 w 2070319"/>
              <a:gd name="connsiteY4-144" fmla="*/ 86 h 3200494"/>
              <a:gd name="connsiteX5-145" fmla="*/ 1694615 w 2070319"/>
              <a:gd name="connsiteY5-146" fmla="*/ 304886 h 3200494"/>
              <a:gd name="connsiteX6-147" fmla="*/ 1789865 w 2070319"/>
              <a:gd name="connsiteY6-148" fmla="*/ 990686 h 3200494"/>
              <a:gd name="connsiteX7-149" fmla="*/ 2029895 w 2070319"/>
              <a:gd name="connsiteY7-150" fmla="*/ 2259416 h 3200494"/>
              <a:gd name="connsiteX8-151" fmla="*/ 856415 w 2070319"/>
              <a:gd name="connsiteY8-152" fmla="*/ 3200486 h 3200494"/>
              <a:gd name="connsiteX9-153" fmla="*/ 898326 w 2070319"/>
              <a:gd name="connsiteY9-154" fmla="*/ 2167975 h 3200494"/>
              <a:gd name="connsiteX10-155" fmla="*/ 1149785 w 2070319"/>
              <a:gd name="connsiteY10-156" fmla="*/ 1493606 h 3200494"/>
              <a:gd name="connsiteX11-157" fmla="*/ 829746 w 2070319"/>
              <a:gd name="connsiteY11-158" fmla="*/ 2061295 h 3200494"/>
              <a:gd name="connsiteX12-159" fmla="*/ 475415 w 2070319"/>
              <a:gd name="connsiteY12-160" fmla="*/ 3124286 h 3200494"/>
              <a:gd name="connsiteX0-161" fmla="*/ 475415 w 2069699"/>
              <a:gd name="connsiteY0-162" fmla="*/ 3124580 h 3200788"/>
              <a:gd name="connsiteX1-163" fmla="*/ 75365 w 2069699"/>
              <a:gd name="connsiteY1-164" fmla="*/ 2210180 h 3200788"/>
              <a:gd name="connsiteX2-165" fmla="*/ 67745 w 2069699"/>
              <a:gd name="connsiteY2-166" fmla="*/ 1223390 h 3200788"/>
              <a:gd name="connsiteX3-167" fmla="*/ 780215 w 2069699"/>
              <a:gd name="connsiteY3-168" fmla="*/ 286130 h 3200788"/>
              <a:gd name="connsiteX4-169" fmla="*/ 1789865 w 2069699"/>
              <a:gd name="connsiteY4-170" fmla="*/ 380 h 3200788"/>
              <a:gd name="connsiteX5-171" fmla="*/ 1740335 w 2069699"/>
              <a:gd name="connsiteY5-172" fmla="*/ 328040 h 3200788"/>
              <a:gd name="connsiteX6-173" fmla="*/ 1789865 w 2069699"/>
              <a:gd name="connsiteY6-174" fmla="*/ 990980 h 3200788"/>
              <a:gd name="connsiteX7-175" fmla="*/ 2029895 w 2069699"/>
              <a:gd name="connsiteY7-176" fmla="*/ 2259710 h 3200788"/>
              <a:gd name="connsiteX8-177" fmla="*/ 856415 w 2069699"/>
              <a:gd name="connsiteY8-178" fmla="*/ 3200780 h 3200788"/>
              <a:gd name="connsiteX9-179" fmla="*/ 898326 w 2069699"/>
              <a:gd name="connsiteY9-180" fmla="*/ 2168269 h 3200788"/>
              <a:gd name="connsiteX10-181" fmla="*/ 1149785 w 2069699"/>
              <a:gd name="connsiteY10-182" fmla="*/ 1493900 h 3200788"/>
              <a:gd name="connsiteX11-183" fmla="*/ 829746 w 2069699"/>
              <a:gd name="connsiteY11-184" fmla="*/ 2061589 h 3200788"/>
              <a:gd name="connsiteX12-185" fmla="*/ 475415 w 2069699"/>
              <a:gd name="connsiteY12-186" fmla="*/ 3124580 h 3200788"/>
              <a:gd name="connsiteX0-187" fmla="*/ 475415 w 2069699"/>
              <a:gd name="connsiteY0-188" fmla="*/ 3109397 h 3185605"/>
              <a:gd name="connsiteX1-189" fmla="*/ 75365 w 2069699"/>
              <a:gd name="connsiteY1-190" fmla="*/ 2194997 h 3185605"/>
              <a:gd name="connsiteX2-191" fmla="*/ 67745 w 2069699"/>
              <a:gd name="connsiteY2-192" fmla="*/ 1208207 h 3185605"/>
              <a:gd name="connsiteX3-193" fmla="*/ 780215 w 2069699"/>
              <a:gd name="connsiteY3-194" fmla="*/ 270947 h 3185605"/>
              <a:gd name="connsiteX4-195" fmla="*/ 1858445 w 2069699"/>
              <a:gd name="connsiteY4-196" fmla="*/ 437 h 3185605"/>
              <a:gd name="connsiteX5-197" fmla="*/ 1740335 w 2069699"/>
              <a:gd name="connsiteY5-198" fmla="*/ 312857 h 3185605"/>
              <a:gd name="connsiteX6-199" fmla="*/ 1789865 w 2069699"/>
              <a:gd name="connsiteY6-200" fmla="*/ 975797 h 3185605"/>
              <a:gd name="connsiteX7-201" fmla="*/ 2029895 w 2069699"/>
              <a:gd name="connsiteY7-202" fmla="*/ 2244527 h 3185605"/>
              <a:gd name="connsiteX8-203" fmla="*/ 856415 w 2069699"/>
              <a:gd name="connsiteY8-204" fmla="*/ 3185597 h 3185605"/>
              <a:gd name="connsiteX9-205" fmla="*/ 898326 w 2069699"/>
              <a:gd name="connsiteY9-206" fmla="*/ 2153086 h 3185605"/>
              <a:gd name="connsiteX10-207" fmla="*/ 1149785 w 2069699"/>
              <a:gd name="connsiteY10-208" fmla="*/ 1478717 h 3185605"/>
              <a:gd name="connsiteX11-209" fmla="*/ 829746 w 2069699"/>
              <a:gd name="connsiteY11-210" fmla="*/ 2046406 h 3185605"/>
              <a:gd name="connsiteX12-211" fmla="*/ 475415 w 2069699"/>
              <a:gd name="connsiteY12-212" fmla="*/ 3109397 h 3185605"/>
              <a:gd name="connsiteX0-213" fmla="*/ 475415 w 2070007"/>
              <a:gd name="connsiteY0-214" fmla="*/ 3112222 h 3188430"/>
              <a:gd name="connsiteX1-215" fmla="*/ 75365 w 2070007"/>
              <a:gd name="connsiteY1-216" fmla="*/ 2197822 h 3188430"/>
              <a:gd name="connsiteX2-217" fmla="*/ 67745 w 2070007"/>
              <a:gd name="connsiteY2-218" fmla="*/ 1211032 h 3188430"/>
              <a:gd name="connsiteX3-219" fmla="*/ 780215 w 2070007"/>
              <a:gd name="connsiteY3-220" fmla="*/ 273772 h 3188430"/>
              <a:gd name="connsiteX4-221" fmla="*/ 1858445 w 2070007"/>
              <a:gd name="connsiteY4-222" fmla="*/ 3262 h 3188430"/>
              <a:gd name="connsiteX5-223" fmla="*/ 1717475 w 2070007"/>
              <a:gd name="connsiteY5-224" fmla="*/ 407122 h 3188430"/>
              <a:gd name="connsiteX6-225" fmla="*/ 1789865 w 2070007"/>
              <a:gd name="connsiteY6-226" fmla="*/ 978622 h 3188430"/>
              <a:gd name="connsiteX7-227" fmla="*/ 2029895 w 2070007"/>
              <a:gd name="connsiteY7-228" fmla="*/ 2247352 h 3188430"/>
              <a:gd name="connsiteX8-229" fmla="*/ 856415 w 2070007"/>
              <a:gd name="connsiteY8-230" fmla="*/ 3188422 h 3188430"/>
              <a:gd name="connsiteX9-231" fmla="*/ 898326 w 2070007"/>
              <a:gd name="connsiteY9-232" fmla="*/ 2155911 h 3188430"/>
              <a:gd name="connsiteX10-233" fmla="*/ 1149785 w 2070007"/>
              <a:gd name="connsiteY10-234" fmla="*/ 1481542 h 3188430"/>
              <a:gd name="connsiteX11-235" fmla="*/ 829746 w 2070007"/>
              <a:gd name="connsiteY11-236" fmla="*/ 2049231 h 3188430"/>
              <a:gd name="connsiteX12-237" fmla="*/ 475415 w 2070007"/>
              <a:gd name="connsiteY12-238" fmla="*/ 3112222 h 3188430"/>
              <a:gd name="connsiteX0-239" fmla="*/ 475415 w 2070007"/>
              <a:gd name="connsiteY0-240" fmla="*/ 3112222 h 3188430"/>
              <a:gd name="connsiteX1-241" fmla="*/ 75365 w 2070007"/>
              <a:gd name="connsiteY1-242" fmla="*/ 2197822 h 3188430"/>
              <a:gd name="connsiteX2-243" fmla="*/ 67745 w 2070007"/>
              <a:gd name="connsiteY2-244" fmla="*/ 1211032 h 3188430"/>
              <a:gd name="connsiteX3-245" fmla="*/ 780215 w 2070007"/>
              <a:gd name="connsiteY3-246" fmla="*/ 273772 h 3188430"/>
              <a:gd name="connsiteX4-247" fmla="*/ 1858445 w 2070007"/>
              <a:gd name="connsiteY4-248" fmla="*/ 3262 h 3188430"/>
              <a:gd name="connsiteX5-249" fmla="*/ 1717475 w 2070007"/>
              <a:gd name="connsiteY5-250" fmla="*/ 407122 h 3188430"/>
              <a:gd name="connsiteX6-251" fmla="*/ 1789865 w 2070007"/>
              <a:gd name="connsiteY6-252" fmla="*/ 978622 h 3188430"/>
              <a:gd name="connsiteX7-253" fmla="*/ 2029895 w 2070007"/>
              <a:gd name="connsiteY7-254" fmla="*/ 2247352 h 3188430"/>
              <a:gd name="connsiteX8-255" fmla="*/ 856415 w 2070007"/>
              <a:gd name="connsiteY8-256" fmla="*/ 3188422 h 3188430"/>
              <a:gd name="connsiteX9-257" fmla="*/ 898326 w 2070007"/>
              <a:gd name="connsiteY9-258" fmla="*/ 2155911 h 3188430"/>
              <a:gd name="connsiteX10-259" fmla="*/ 1149785 w 2070007"/>
              <a:gd name="connsiteY10-260" fmla="*/ 1481542 h 3188430"/>
              <a:gd name="connsiteX11-261" fmla="*/ 829746 w 2070007"/>
              <a:gd name="connsiteY11-262" fmla="*/ 2049231 h 3188430"/>
              <a:gd name="connsiteX12-263" fmla="*/ 475415 w 2070007"/>
              <a:gd name="connsiteY12-264" fmla="*/ 3112222 h 3188430"/>
              <a:gd name="connsiteX0-265" fmla="*/ 475415 w 2086211"/>
              <a:gd name="connsiteY0-266" fmla="*/ 3112222 h 3188430"/>
              <a:gd name="connsiteX1-267" fmla="*/ 75365 w 2086211"/>
              <a:gd name="connsiteY1-268" fmla="*/ 2197822 h 3188430"/>
              <a:gd name="connsiteX2-269" fmla="*/ 67745 w 2086211"/>
              <a:gd name="connsiteY2-270" fmla="*/ 1211032 h 3188430"/>
              <a:gd name="connsiteX3-271" fmla="*/ 780215 w 2086211"/>
              <a:gd name="connsiteY3-272" fmla="*/ 273772 h 3188430"/>
              <a:gd name="connsiteX4-273" fmla="*/ 1858445 w 2086211"/>
              <a:gd name="connsiteY4-274" fmla="*/ 3262 h 3188430"/>
              <a:gd name="connsiteX5-275" fmla="*/ 1717475 w 2086211"/>
              <a:gd name="connsiteY5-276" fmla="*/ 407122 h 3188430"/>
              <a:gd name="connsiteX6-277" fmla="*/ 1881305 w 2086211"/>
              <a:gd name="connsiteY6-278" fmla="*/ 932902 h 3188430"/>
              <a:gd name="connsiteX7-279" fmla="*/ 2029895 w 2086211"/>
              <a:gd name="connsiteY7-280" fmla="*/ 2247352 h 3188430"/>
              <a:gd name="connsiteX8-281" fmla="*/ 856415 w 2086211"/>
              <a:gd name="connsiteY8-282" fmla="*/ 3188422 h 3188430"/>
              <a:gd name="connsiteX9-283" fmla="*/ 898326 w 2086211"/>
              <a:gd name="connsiteY9-284" fmla="*/ 2155911 h 3188430"/>
              <a:gd name="connsiteX10-285" fmla="*/ 1149785 w 2086211"/>
              <a:gd name="connsiteY10-286" fmla="*/ 1481542 h 3188430"/>
              <a:gd name="connsiteX11-287" fmla="*/ 829746 w 2086211"/>
              <a:gd name="connsiteY11-288" fmla="*/ 2049231 h 3188430"/>
              <a:gd name="connsiteX12-289" fmla="*/ 475415 w 2086211"/>
              <a:gd name="connsiteY12-290" fmla="*/ 3112222 h 3188430"/>
              <a:gd name="connsiteX0-291" fmla="*/ 475415 w 2084312"/>
              <a:gd name="connsiteY0-292" fmla="*/ 3112530 h 3188738"/>
              <a:gd name="connsiteX1-293" fmla="*/ 75365 w 2084312"/>
              <a:gd name="connsiteY1-294" fmla="*/ 2198130 h 3188738"/>
              <a:gd name="connsiteX2-295" fmla="*/ 67745 w 2084312"/>
              <a:gd name="connsiteY2-296" fmla="*/ 1211340 h 3188738"/>
              <a:gd name="connsiteX3-297" fmla="*/ 780215 w 2084312"/>
              <a:gd name="connsiteY3-298" fmla="*/ 274080 h 3188738"/>
              <a:gd name="connsiteX4-299" fmla="*/ 1858445 w 2084312"/>
              <a:gd name="connsiteY4-300" fmla="*/ 3570 h 3188738"/>
              <a:gd name="connsiteX5-301" fmla="*/ 1808915 w 2084312"/>
              <a:gd name="connsiteY5-302" fmla="*/ 415050 h 3188738"/>
              <a:gd name="connsiteX6-303" fmla="*/ 1881305 w 2084312"/>
              <a:gd name="connsiteY6-304" fmla="*/ 933210 h 3188738"/>
              <a:gd name="connsiteX7-305" fmla="*/ 2029895 w 2084312"/>
              <a:gd name="connsiteY7-306" fmla="*/ 2247660 h 3188738"/>
              <a:gd name="connsiteX8-307" fmla="*/ 856415 w 2084312"/>
              <a:gd name="connsiteY8-308" fmla="*/ 3188730 h 3188738"/>
              <a:gd name="connsiteX9-309" fmla="*/ 898326 w 2084312"/>
              <a:gd name="connsiteY9-310" fmla="*/ 2156219 h 3188738"/>
              <a:gd name="connsiteX10-311" fmla="*/ 1149785 w 2084312"/>
              <a:gd name="connsiteY10-312" fmla="*/ 1481850 h 3188738"/>
              <a:gd name="connsiteX11-313" fmla="*/ 829746 w 2084312"/>
              <a:gd name="connsiteY11-314" fmla="*/ 2049539 h 3188738"/>
              <a:gd name="connsiteX12-315" fmla="*/ 475415 w 2084312"/>
              <a:gd name="connsiteY12-316" fmla="*/ 3112530 h 3188738"/>
              <a:gd name="connsiteX0-317" fmla="*/ 475415 w 2101693"/>
              <a:gd name="connsiteY0-318" fmla="*/ 3112530 h 3188738"/>
              <a:gd name="connsiteX1-319" fmla="*/ 75365 w 2101693"/>
              <a:gd name="connsiteY1-320" fmla="*/ 2198130 h 3188738"/>
              <a:gd name="connsiteX2-321" fmla="*/ 67745 w 2101693"/>
              <a:gd name="connsiteY2-322" fmla="*/ 1211340 h 3188738"/>
              <a:gd name="connsiteX3-323" fmla="*/ 780215 w 2101693"/>
              <a:gd name="connsiteY3-324" fmla="*/ 274080 h 3188738"/>
              <a:gd name="connsiteX4-325" fmla="*/ 1858445 w 2101693"/>
              <a:gd name="connsiteY4-326" fmla="*/ 3570 h 3188738"/>
              <a:gd name="connsiteX5-327" fmla="*/ 1808915 w 2101693"/>
              <a:gd name="connsiteY5-328" fmla="*/ 415050 h 3188738"/>
              <a:gd name="connsiteX6-329" fmla="*/ 1881305 w 2101693"/>
              <a:gd name="connsiteY6-330" fmla="*/ 933210 h 3188738"/>
              <a:gd name="connsiteX7-331" fmla="*/ 2029895 w 2101693"/>
              <a:gd name="connsiteY7-332" fmla="*/ 2247660 h 3188738"/>
              <a:gd name="connsiteX8-333" fmla="*/ 856415 w 2101693"/>
              <a:gd name="connsiteY8-334" fmla="*/ 3188730 h 3188738"/>
              <a:gd name="connsiteX9-335" fmla="*/ 898326 w 2101693"/>
              <a:gd name="connsiteY9-336" fmla="*/ 2156219 h 3188738"/>
              <a:gd name="connsiteX10-337" fmla="*/ 1149785 w 2101693"/>
              <a:gd name="connsiteY10-338" fmla="*/ 1481850 h 3188738"/>
              <a:gd name="connsiteX11-339" fmla="*/ 829746 w 2101693"/>
              <a:gd name="connsiteY11-340" fmla="*/ 2049539 h 3188738"/>
              <a:gd name="connsiteX12-341" fmla="*/ 475415 w 2101693"/>
              <a:gd name="connsiteY12-342" fmla="*/ 3112530 h 3188738"/>
              <a:gd name="connsiteX0-343" fmla="*/ 475415 w 2101693"/>
              <a:gd name="connsiteY0-344" fmla="*/ 3112530 h 3188738"/>
              <a:gd name="connsiteX1-345" fmla="*/ 75365 w 2101693"/>
              <a:gd name="connsiteY1-346" fmla="*/ 2198130 h 3188738"/>
              <a:gd name="connsiteX2-347" fmla="*/ 67745 w 2101693"/>
              <a:gd name="connsiteY2-348" fmla="*/ 1211340 h 3188738"/>
              <a:gd name="connsiteX3-349" fmla="*/ 780215 w 2101693"/>
              <a:gd name="connsiteY3-350" fmla="*/ 274080 h 3188738"/>
              <a:gd name="connsiteX4-351" fmla="*/ 1858445 w 2101693"/>
              <a:gd name="connsiteY4-352" fmla="*/ 3570 h 3188738"/>
              <a:gd name="connsiteX5-353" fmla="*/ 1808915 w 2101693"/>
              <a:gd name="connsiteY5-354" fmla="*/ 415050 h 3188738"/>
              <a:gd name="connsiteX6-355" fmla="*/ 1881305 w 2101693"/>
              <a:gd name="connsiteY6-356" fmla="*/ 933210 h 3188738"/>
              <a:gd name="connsiteX7-357" fmla="*/ 2029895 w 2101693"/>
              <a:gd name="connsiteY7-358" fmla="*/ 2247660 h 3188738"/>
              <a:gd name="connsiteX8-359" fmla="*/ 856415 w 2101693"/>
              <a:gd name="connsiteY8-360" fmla="*/ 3188730 h 3188738"/>
              <a:gd name="connsiteX9-361" fmla="*/ 898326 w 2101693"/>
              <a:gd name="connsiteY9-362" fmla="*/ 2156219 h 3188738"/>
              <a:gd name="connsiteX10-363" fmla="*/ 1149785 w 2101693"/>
              <a:gd name="connsiteY10-364" fmla="*/ 1481850 h 3188738"/>
              <a:gd name="connsiteX11-365" fmla="*/ 829746 w 2101693"/>
              <a:gd name="connsiteY11-366" fmla="*/ 2049539 h 3188738"/>
              <a:gd name="connsiteX12-367" fmla="*/ 475415 w 2101693"/>
              <a:gd name="connsiteY12-368" fmla="*/ 3112530 h 3188738"/>
              <a:gd name="connsiteX0-369" fmla="*/ 475415 w 2101693"/>
              <a:gd name="connsiteY0-370" fmla="*/ 3082961 h 3159169"/>
              <a:gd name="connsiteX1-371" fmla="*/ 75365 w 2101693"/>
              <a:gd name="connsiteY1-372" fmla="*/ 2168561 h 3159169"/>
              <a:gd name="connsiteX2-373" fmla="*/ 67745 w 2101693"/>
              <a:gd name="connsiteY2-374" fmla="*/ 1181771 h 3159169"/>
              <a:gd name="connsiteX3-375" fmla="*/ 780215 w 2101693"/>
              <a:gd name="connsiteY3-376" fmla="*/ 244511 h 3159169"/>
              <a:gd name="connsiteX4-377" fmla="*/ 1942265 w 2101693"/>
              <a:gd name="connsiteY4-378" fmla="*/ 4481 h 3159169"/>
              <a:gd name="connsiteX5-379" fmla="*/ 1808915 w 2101693"/>
              <a:gd name="connsiteY5-380" fmla="*/ 385481 h 3159169"/>
              <a:gd name="connsiteX6-381" fmla="*/ 1881305 w 2101693"/>
              <a:gd name="connsiteY6-382" fmla="*/ 903641 h 3159169"/>
              <a:gd name="connsiteX7-383" fmla="*/ 2029895 w 2101693"/>
              <a:gd name="connsiteY7-384" fmla="*/ 2218091 h 3159169"/>
              <a:gd name="connsiteX8-385" fmla="*/ 856415 w 2101693"/>
              <a:gd name="connsiteY8-386" fmla="*/ 3159161 h 3159169"/>
              <a:gd name="connsiteX9-387" fmla="*/ 898326 w 2101693"/>
              <a:gd name="connsiteY9-388" fmla="*/ 2126650 h 3159169"/>
              <a:gd name="connsiteX10-389" fmla="*/ 1149785 w 2101693"/>
              <a:gd name="connsiteY10-390" fmla="*/ 1452281 h 3159169"/>
              <a:gd name="connsiteX11-391" fmla="*/ 829746 w 2101693"/>
              <a:gd name="connsiteY11-392" fmla="*/ 2019970 h 3159169"/>
              <a:gd name="connsiteX12-393" fmla="*/ 475415 w 2101693"/>
              <a:gd name="connsiteY12-394" fmla="*/ 3082961 h 3159169"/>
              <a:gd name="connsiteX0-395" fmla="*/ 479201 w 2105479"/>
              <a:gd name="connsiteY0-396" fmla="*/ 3080774 h 3156982"/>
              <a:gd name="connsiteX1-397" fmla="*/ 79151 w 2105479"/>
              <a:gd name="connsiteY1-398" fmla="*/ 2166374 h 3156982"/>
              <a:gd name="connsiteX2-399" fmla="*/ 71531 w 2105479"/>
              <a:gd name="connsiteY2-400" fmla="*/ 1179584 h 3156982"/>
              <a:gd name="connsiteX3-401" fmla="*/ 837341 w 2105479"/>
              <a:gd name="connsiteY3-402" fmla="*/ 272804 h 3156982"/>
              <a:gd name="connsiteX4-403" fmla="*/ 1946051 w 2105479"/>
              <a:gd name="connsiteY4-404" fmla="*/ 2294 h 3156982"/>
              <a:gd name="connsiteX5-405" fmla="*/ 1812701 w 2105479"/>
              <a:gd name="connsiteY5-406" fmla="*/ 383294 h 3156982"/>
              <a:gd name="connsiteX6-407" fmla="*/ 1885091 w 2105479"/>
              <a:gd name="connsiteY6-408" fmla="*/ 901454 h 3156982"/>
              <a:gd name="connsiteX7-409" fmla="*/ 2033681 w 2105479"/>
              <a:gd name="connsiteY7-410" fmla="*/ 2215904 h 3156982"/>
              <a:gd name="connsiteX8-411" fmla="*/ 860201 w 2105479"/>
              <a:gd name="connsiteY8-412" fmla="*/ 3156974 h 3156982"/>
              <a:gd name="connsiteX9-413" fmla="*/ 902112 w 2105479"/>
              <a:gd name="connsiteY9-414" fmla="*/ 2124463 h 3156982"/>
              <a:gd name="connsiteX10-415" fmla="*/ 1153571 w 2105479"/>
              <a:gd name="connsiteY10-416" fmla="*/ 1450094 h 3156982"/>
              <a:gd name="connsiteX11-417" fmla="*/ 833532 w 2105479"/>
              <a:gd name="connsiteY11-418" fmla="*/ 2017783 h 3156982"/>
              <a:gd name="connsiteX12-419" fmla="*/ 479201 w 2105479"/>
              <a:gd name="connsiteY12-420" fmla="*/ 3080774 h 3156982"/>
              <a:gd name="connsiteX0-421" fmla="*/ 479201 w 2105479"/>
              <a:gd name="connsiteY0-422" fmla="*/ 3080774 h 3156982"/>
              <a:gd name="connsiteX1-423" fmla="*/ 79151 w 2105479"/>
              <a:gd name="connsiteY1-424" fmla="*/ 2166374 h 3156982"/>
              <a:gd name="connsiteX2-425" fmla="*/ 71531 w 2105479"/>
              <a:gd name="connsiteY2-426" fmla="*/ 1179584 h 3156982"/>
              <a:gd name="connsiteX3-427" fmla="*/ 837341 w 2105479"/>
              <a:gd name="connsiteY3-428" fmla="*/ 272804 h 3156982"/>
              <a:gd name="connsiteX4-429" fmla="*/ 1946051 w 2105479"/>
              <a:gd name="connsiteY4-430" fmla="*/ 2294 h 3156982"/>
              <a:gd name="connsiteX5-431" fmla="*/ 1812701 w 2105479"/>
              <a:gd name="connsiteY5-432" fmla="*/ 383294 h 3156982"/>
              <a:gd name="connsiteX6-433" fmla="*/ 1885091 w 2105479"/>
              <a:gd name="connsiteY6-434" fmla="*/ 901454 h 3156982"/>
              <a:gd name="connsiteX7-435" fmla="*/ 2033681 w 2105479"/>
              <a:gd name="connsiteY7-436" fmla="*/ 2215904 h 3156982"/>
              <a:gd name="connsiteX8-437" fmla="*/ 860201 w 2105479"/>
              <a:gd name="connsiteY8-438" fmla="*/ 3156974 h 3156982"/>
              <a:gd name="connsiteX9-439" fmla="*/ 902112 w 2105479"/>
              <a:gd name="connsiteY9-440" fmla="*/ 2124463 h 3156982"/>
              <a:gd name="connsiteX10-441" fmla="*/ 1153571 w 2105479"/>
              <a:gd name="connsiteY10-442" fmla="*/ 1450094 h 3156982"/>
              <a:gd name="connsiteX11-443" fmla="*/ 833532 w 2105479"/>
              <a:gd name="connsiteY11-444" fmla="*/ 2017783 h 3156982"/>
              <a:gd name="connsiteX12-445" fmla="*/ 479201 w 2105479"/>
              <a:gd name="connsiteY12-446" fmla="*/ 3080774 h 3156982"/>
              <a:gd name="connsiteX0-447" fmla="*/ 479201 w 2087040"/>
              <a:gd name="connsiteY0-448" fmla="*/ 3078506 h 3154714"/>
              <a:gd name="connsiteX1-449" fmla="*/ 79151 w 2087040"/>
              <a:gd name="connsiteY1-450" fmla="*/ 2164106 h 3154714"/>
              <a:gd name="connsiteX2-451" fmla="*/ 71531 w 2087040"/>
              <a:gd name="connsiteY2-452" fmla="*/ 1177316 h 3154714"/>
              <a:gd name="connsiteX3-453" fmla="*/ 837341 w 2087040"/>
              <a:gd name="connsiteY3-454" fmla="*/ 270536 h 3154714"/>
              <a:gd name="connsiteX4-455" fmla="*/ 1946051 w 2087040"/>
              <a:gd name="connsiteY4-456" fmla="*/ 26 h 3154714"/>
              <a:gd name="connsiteX5-457" fmla="*/ 1866041 w 2087040"/>
              <a:gd name="connsiteY5-458" fmla="*/ 259106 h 3154714"/>
              <a:gd name="connsiteX6-459" fmla="*/ 1885091 w 2087040"/>
              <a:gd name="connsiteY6-460" fmla="*/ 899186 h 3154714"/>
              <a:gd name="connsiteX7-461" fmla="*/ 2033681 w 2087040"/>
              <a:gd name="connsiteY7-462" fmla="*/ 2213636 h 3154714"/>
              <a:gd name="connsiteX8-463" fmla="*/ 860201 w 2087040"/>
              <a:gd name="connsiteY8-464" fmla="*/ 3154706 h 3154714"/>
              <a:gd name="connsiteX9-465" fmla="*/ 902112 w 2087040"/>
              <a:gd name="connsiteY9-466" fmla="*/ 2122195 h 3154714"/>
              <a:gd name="connsiteX10-467" fmla="*/ 1153571 w 2087040"/>
              <a:gd name="connsiteY10-468" fmla="*/ 1447826 h 3154714"/>
              <a:gd name="connsiteX11-469" fmla="*/ 833532 w 2087040"/>
              <a:gd name="connsiteY11-470" fmla="*/ 2015515 h 3154714"/>
              <a:gd name="connsiteX12-471" fmla="*/ 479201 w 2087040"/>
              <a:gd name="connsiteY12-472" fmla="*/ 3078506 h 3154714"/>
              <a:gd name="connsiteX0-473" fmla="*/ 479201 w 2070867"/>
              <a:gd name="connsiteY0-474" fmla="*/ 3078501 h 3154709"/>
              <a:gd name="connsiteX1-475" fmla="*/ 79151 w 2070867"/>
              <a:gd name="connsiteY1-476" fmla="*/ 2164101 h 3154709"/>
              <a:gd name="connsiteX2-477" fmla="*/ 71531 w 2070867"/>
              <a:gd name="connsiteY2-478" fmla="*/ 1177311 h 3154709"/>
              <a:gd name="connsiteX3-479" fmla="*/ 837341 w 2070867"/>
              <a:gd name="connsiteY3-480" fmla="*/ 270531 h 3154709"/>
              <a:gd name="connsiteX4-481" fmla="*/ 1946051 w 2070867"/>
              <a:gd name="connsiteY4-482" fmla="*/ 21 h 3154709"/>
              <a:gd name="connsiteX5-483" fmla="*/ 1866041 w 2070867"/>
              <a:gd name="connsiteY5-484" fmla="*/ 259101 h 3154709"/>
              <a:gd name="connsiteX6-485" fmla="*/ 1786031 w 2070867"/>
              <a:gd name="connsiteY6-486" fmla="*/ 792501 h 3154709"/>
              <a:gd name="connsiteX7-487" fmla="*/ 2033681 w 2070867"/>
              <a:gd name="connsiteY7-488" fmla="*/ 2213631 h 3154709"/>
              <a:gd name="connsiteX8-489" fmla="*/ 860201 w 2070867"/>
              <a:gd name="connsiteY8-490" fmla="*/ 3154701 h 3154709"/>
              <a:gd name="connsiteX9-491" fmla="*/ 902112 w 2070867"/>
              <a:gd name="connsiteY9-492" fmla="*/ 2122190 h 3154709"/>
              <a:gd name="connsiteX10-493" fmla="*/ 1153571 w 2070867"/>
              <a:gd name="connsiteY10-494" fmla="*/ 1447821 h 3154709"/>
              <a:gd name="connsiteX11-495" fmla="*/ 833532 w 2070867"/>
              <a:gd name="connsiteY11-496" fmla="*/ 2015510 h 3154709"/>
              <a:gd name="connsiteX12-497" fmla="*/ 479201 w 2070867"/>
              <a:gd name="connsiteY12-498" fmla="*/ 3078501 h 3154709"/>
              <a:gd name="connsiteX0-499" fmla="*/ 479201 w 2099471"/>
              <a:gd name="connsiteY0-500" fmla="*/ 3078501 h 3154708"/>
              <a:gd name="connsiteX1-501" fmla="*/ 79151 w 2099471"/>
              <a:gd name="connsiteY1-502" fmla="*/ 2164101 h 3154708"/>
              <a:gd name="connsiteX2-503" fmla="*/ 71531 w 2099471"/>
              <a:gd name="connsiteY2-504" fmla="*/ 1177311 h 3154708"/>
              <a:gd name="connsiteX3-505" fmla="*/ 837341 w 2099471"/>
              <a:gd name="connsiteY3-506" fmla="*/ 270531 h 3154708"/>
              <a:gd name="connsiteX4-507" fmla="*/ 1946051 w 2099471"/>
              <a:gd name="connsiteY4-508" fmla="*/ 21 h 3154708"/>
              <a:gd name="connsiteX5-509" fmla="*/ 1866041 w 2099471"/>
              <a:gd name="connsiteY5-510" fmla="*/ 259101 h 3154708"/>
              <a:gd name="connsiteX6-511" fmla="*/ 1786031 w 2099471"/>
              <a:gd name="connsiteY6-512" fmla="*/ 792501 h 3154708"/>
              <a:gd name="connsiteX7-513" fmla="*/ 2064161 w 2099471"/>
              <a:gd name="connsiteY7-514" fmla="*/ 2106951 h 3154708"/>
              <a:gd name="connsiteX8-515" fmla="*/ 860201 w 2099471"/>
              <a:gd name="connsiteY8-516" fmla="*/ 3154701 h 3154708"/>
              <a:gd name="connsiteX9-517" fmla="*/ 902112 w 2099471"/>
              <a:gd name="connsiteY9-518" fmla="*/ 2122190 h 3154708"/>
              <a:gd name="connsiteX10-519" fmla="*/ 1153571 w 2099471"/>
              <a:gd name="connsiteY10-520" fmla="*/ 1447821 h 3154708"/>
              <a:gd name="connsiteX11-521" fmla="*/ 833532 w 2099471"/>
              <a:gd name="connsiteY11-522" fmla="*/ 2015510 h 3154708"/>
              <a:gd name="connsiteX12-523" fmla="*/ 479201 w 2099471"/>
              <a:gd name="connsiteY12-524" fmla="*/ 3078501 h 3154708"/>
              <a:gd name="connsiteX0-525" fmla="*/ 479201 w 2099471"/>
              <a:gd name="connsiteY0-526" fmla="*/ 3078501 h 3154708"/>
              <a:gd name="connsiteX1-527" fmla="*/ 79151 w 2099471"/>
              <a:gd name="connsiteY1-528" fmla="*/ 2164101 h 3154708"/>
              <a:gd name="connsiteX2-529" fmla="*/ 71531 w 2099471"/>
              <a:gd name="connsiteY2-530" fmla="*/ 1177311 h 3154708"/>
              <a:gd name="connsiteX3-531" fmla="*/ 837341 w 2099471"/>
              <a:gd name="connsiteY3-532" fmla="*/ 270531 h 3154708"/>
              <a:gd name="connsiteX4-533" fmla="*/ 1946051 w 2099471"/>
              <a:gd name="connsiteY4-534" fmla="*/ 21 h 3154708"/>
              <a:gd name="connsiteX5-535" fmla="*/ 1866041 w 2099471"/>
              <a:gd name="connsiteY5-536" fmla="*/ 259101 h 3154708"/>
              <a:gd name="connsiteX6-537" fmla="*/ 1786031 w 2099471"/>
              <a:gd name="connsiteY6-538" fmla="*/ 792501 h 3154708"/>
              <a:gd name="connsiteX7-539" fmla="*/ 2064161 w 2099471"/>
              <a:gd name="connsiteY7-540" fmla="*/ 2106951 h 3154708"/>
              <a:gd name="connsiteX8-541" fmla="*/ 860201 w 2099471"/>
              <a:gd name="connsiteY8-542" fmla="*/ 3154701 h 3154708"/>
              <a:gd name="connsiteX9-543" fmla="*/ 902112 w 2099471"/>
              <a:gd name="connsiteY9-544" fmla="*/ 2122190 h 3154708"/>
              <a:gd name="connsiteX10-545" fmla="*/ 1107851 w 2099471"/>
              <a:gd name="connsiteY10-546" fmla="*/ 1257321 h 3154708"/>
              <a:gd name="connsiteX11-547" fmla="*/ 833532 w 2099471"/>
              <a:gd name="connsiteY11-548" fmla="*/ 2015510 h 3154708"/>
              <a:gd name="connsiteX12-549" fmla="*/ 479201 w 2099471"/>
              <a:gd name="connsiteY12-550" fmla="*/ 3078501 h 3154708"/>
              <a:gd name="connsiteX0-551" fmla="*/ 479201 w 2099471"/>
              <a:gd name="connsiteY0-552" fmla="*/ 3078501 h 3154708"/>
              <a:gd name="connsiteX1-553" fmla="*/ 79151 w 2099471"/>
              <a:gd name="connsiteY1-554" fmla="*/ 2164101 h 3154708"/>
              <a:gd name="connsiteX2-555" fmla="*/ 71531 w 2099471"/>
              <a:gd name="connsiteY2-556" fmla="*/ 1177311 h 3154708"/>
              <a:gd name="connsiteX3-557" fmla="*/ 837341 w 2099471"/>
              <a:gd name="connsiteY3-558" fmla="*/ 270531 h 3154708"/>
              <a:gd name="connsiteX4-559" fmla="*/ 1946051 w 2099471"/>
              <a:gd name="connsiteY4-560" fmla="*/ 21 h 3154708"/>
              <a:gd name="connsiteX5-561" fmla="*/ 1866041 w 2099471"/>
              <a:gd name="connsiteY5-562" fmla="*/ 259101 h 3154708"/>
              <a:gd name="connsiteX6-563" fmla="*/ 1786031 w 2099471"/>
              <a:gd name="connsiteY6-564" fmla="*/ 792501 h 3154708"/>
              <a:gd name="connsiteX7-565" fmla="*/ 2064161 w 2099471"/>
              <a:gd name="connsiteY7-566" fmla="*/ 2106951 h 3154708"/>
              <a:gd name="connsiteX8-567" fmla="*/ 860201 w 2099471"/>
              <a:gd name="connsiteY8-568" fmla="*/ 3154701 h 3154708"/>
              <a:gd name="connsiteX9-569" fmla="*/ 902112 w 2099471"/>
              <a:gd name="connsiteY9-570" fmla="*/ 2122190 h 3154708"/>
              <a:gd name="connsiteX10-571" fmla="*/ 1107851 w 2099471"/>
              <a:gd name="connsiteY10-572" fmla="*/ 1257321 h 3154708"/>
              <a:gd name="connsiteX11-573" fmla="*/ 803052 w 2099471"/>
              <a:gd name="connsiteY11-574" fmla="*/ 1939310 h 3154708"/>
              <a:gd name="connsiteX12-575" fmla="*/ 479201 w 2099471"/>
              <a:gd name="connsiteY12-576" fmla="*/ 3078501 h 3154708"/>
              <a:gd name="connsiteX0-577" fmla="*/ 479201 w 2099471"/>
              <a:gd name="connsiteY0-578" fmla="*/ 3078501 h 3154708"/>
              <a:gd name="connsiteX1-579" fmla="*/ 79151 w 2099471"/>
              <a:gd name="connsiteY1-580" fmla="*/ 2164101 h 3154708"/>
              <a:gd name="connsiteX2-581" fmla="*/ 71531 w 2099471"/>
              <a:gd name="connsiteY2-582" fmla="*/ 1177311 h 3154708"/>
              <a:gd name="connsiteX3-583" fmla="*/ 837341 w 2099471"/>
              <a:gd name="connsiteY3-584" fmla="*/ 270531 h 3154708"/>
              <a:gd name="connsiteX4-585" fmla="*/ 1946051 w 2099471"/>
              <a:gd name="connsiteY4-586" fmla="*/ 21 h 3154708"/>
              <a:gd name="connsiteX5-587" fmla="*/ 1866041 w 2099471"/>
              <a:gd name="connsiteY5-588" fmla="*/ 259101 h 3154708"/>
              <a:gd name="connsiteX6-589" fmla="*/ 1786031 w 2099471"/>
              <a:gd name="connsiteY6-590" fmla="*/ 792501 h 3154708"/>
              <a:gd name="connsiteX7-591" fmla="*/ 2064161 w 2099471"/>
              <a:gd name="connsiteY7-592" fmla="*/ 2106951 h 3154708"/>
              <a:gd name="connsiteX8-593" fmla="*/ 860201 w 2099471"/>
              <a:gd name="connsiteY8-594" fmla="*/ 3154701 h 3154708"/>
              <a:gd name="connsiteX9-595" fmla="*/ 856392 w 2099471"/>
              <a:gd name="connsiteY9-596" fmla="*/ 2045990 h 3154708"/>
              <a:gd name="connsiteX10-597" fmla="*/ 1107851 w 2099471"/>
              <a:gd name="connsiteY10-598" fmla="*/ 1257321 h 3154708"/>
              <a:gd name="connsiteX11-599" fmla="*/ 803052 w 2099471"/>
              <a:gd name="connsiteY11-600" fmla="*/ 1939310 h 3154708"/>
              <a:gd name="connsiteX12-601" fmla="*/ 479201 w 2099471"/>
              <a:gd name="connsiteY12-602" fmla="*/ 3078501 h 3154708"/>
              <a:gd name="connsiteX0-603" fmla="*/ 479201 w 2099471"/>
              <a:gd name="connsiteY0-604" fmla="*/ 3078501 h 3154708"/>
              <a:gd name="connsiteX1-605" fmla="*/ 79151 w 2099471"/>
              <a:gd name="connsiteY1-606" fmla="*/ 2164101 h 3154708"/>
              <a:gd name="connsiteX2-607" fmla="*/ 71531 w 2099471"/>
              <a:gd name="connsiteY2-608" fmla="*/ 1177311 h 3154708"/>
              <a:gd name="connsiteX3-609" fmla="*/ 837341 w 2099471"/>
              <a:gd name="connsiteY3-610" fmla="*/ 270531 h 3154708"/>
              <a:gd name="connsiteX4-611" fmla="*/ 1946051 w 2099471"/>
              <a:gd name="connsiteY4-612" fmla="*/ 21 h 3154708"/>
              <a:gd name="connsiteX5-613" fmla="*/ 1866041 w 2099471"/>
              <a:gd name="connsiteY5-614" fmla="*/ 259101 h 3154708"/>
              <a:gd name="connsiteX6-615" fmla="*/ 1786031 w 2099471"/>
              <a:gd name="connsiteY6-616" fmla="*/ 792501 h 3154708"/>
              <a:gd name="connsiteX7-617" fmla="*/ 2064161 w 2099471"/>
              <a:gd name="connsiteY7-618" fmla="*/ 2106951 h 3154708"/>
              <a:gd name="connsiteX8-619" fmla="*/ 860201 w 2099471"/>
              <a:gd name="connsiteY8-620" fmla="*/ 3154701 h 3154708"/>
              <a:gd name="connsiteX9-621" fmla="*/ 856392 w 2099471"/>
              <a:gd name="connsiteY9-622" fmla="*/ 2045990 h 3154708"/>
              <a:gd name="connsiteX10-623" fmla="*/ 1115471 w 2099471"/>
              <a:gd name="connsiteY10-624" fmla="*/ 1257321 h 3154708"/>
              <a:gd name="connsiteX11-625" fmla="*/ 803052 w 2099471"/>
              <a:gd name="connsiteY11-626" fmla="*/ 1939310 h 3154708"/>
              <a:gd name="connsiteX12-627" fmla="*/ 479201 w 2099471"/>
              <a:gd name="connsiteY12-628" fmla="*/ 3078501 h 3154708"/>
              <a:gd name="connsiteX0-629" fmla="*/ 481373 w 2101643"/>
              <a:gd name="connsiteY0-630" fmla="*/ 3078951 h 3155158"/>
              <a:gd name="connsiteX1-631" fmla="*/ 81323 w 2101643"/>
              <a:gd name="connsiteY1-632" fmla="*/ 2164551 h 3155158"/>
              <a:gd name="connsiteX2-633" fmla="*/ 73703 w 2101643"/>
              <a:gd name="connsiteY2-634" fmla="*/ 1177761 h 3155158"/>
              <a:gd name="connsiteX3-635" fmla="*/ 869993 w 2101643"/>
              <a:gd name="connsiteY3-636" fmla="*/ 316701 h 3155158"/>
              <a:gd name="connsiteX4-637" fmla="*/ 1948223 w 2101643"/>
              <a:gd name="connsiteY4-638" fmla="*/ 471 h 3155158"/>
              <a:gd name="connsiteX5-639" fmla="*/ 1868213 w 2101643"/>
              <a:gd name="connsiteY5-640" fmla="*/ 259551 h 3155158"/>
              <a:gd name="connsiteX6-641" fmla="*/ 1788203 w 2101643"/>
              <a:gd name="connsiteY6-642" fmla="*/ 792951 h 3155158"/>
              <a:gd name="connsiteX7-643" fmla="*/ 2066333 w 2101643"/>
              <a:gd name="connsiteY7-644" fmla="*/ 2107401 h 3155158"/>
              <a:gd name="connsiteX8-645" fmla="*/ 862373 w 2101643"/>
              <a:gd name="connsiteY8-646" fmla="*/ 3155151 h 3155158"/>
              <a:gd name="connsiteX9-647" fmla="*/ 858564 w 2101643"/>
              <a:gd name="connsiteY9-648" fmla="*/ 2046440 h 3155158"/>
              <a:gd name="connsiteX10-649" fmla="*/ 1117643 w 2101643"/>
              <a:gd name="connsiteY10-650" fmla="*/ 1257771 h 3155158"/>
              <a:gd name="connsiteX11-651" fmla="*/ 805224 w 2101643"/>
              <a:gd name="connsiteY11-652" fmla="*/ 1939760 h 3155158"/>
              <a:gd name="connsiteX12-653" fmla="*/ 481373 w 2101643"/>
              <a:gd name="connsiteY12-654" fmla="*/ 3078951 h 3155158"/>
              <a:gd name="connsiteX0-655" fmla="*/ 513416 w 2133686"/>
              <a:gd name="connsiteY0-656" fmla="*/ 3078951 h 3155158"/>
              <a:gd name="connsiteX1-657" fmla="*/ 52406 w 2133686"/>
              <a:gd name="connsiteY1-658" fmla="*/ 2248371 h 3155158"/>
              <a:gd name="connsiteX2-659" fmla="*/ 105746 w 2133686"/>
              <a:gd name="connsiteY2-660" fmla="*/ 1177761 h 3155158"/>
              <a:gd name="connsiteX3-661" fmla="*/ 902036 w 2133686"/>
              <a:gd name="connsiteY3-662" fmla="*/ 316701 h 3155158"/>
              <a:gd name="connsiteX4-663" fmla="*/ 1980266 w 2133686"/>
              <a:gd name="connsiteY4-664" fmla="*/ 471 h 3155158"/>
              <a:gd name="connsiteX5-665" fmla="*/ 1900256 w 2133686"/>
              <a:gd name="connsiteY5-666" fmla="*/ 259551 h 3155158"/>
              <a:gd name="connsiteX6-667" fmla="*/ 1820246 w 2133686"/>
              <a:gd name="connsiteY6-668" fmla="*/ 792951 h 3155158"/>
              <a:gd name="connsiteX7-669" fmla="*/ 2098376 w 2133686"/>
              <a:gd name="connsiteY7-670" fmla="*/ 2107401 h 3155158"/>
              <a:gd name="connsiteX8-671" fmla="*/ 894416 w 2133686"/>
              <a:gd name="connsiteY8-672" fmla="*/ 3155151 h 3155158"/>
              <a:gd name="connsiteX9-673" fmla="*/ 890607 w 2133686"/>
              <a:gd name="connsiteY9-674" fmla="*/ 2046440 h 3155158"/>
              <a:gd name="connsiteX10-675" fmla="*/ 1149686 w 2133686"/>
              <a:gd name="connsiteY10-676" fmla="*/ 1257771 h 3155158"/>
              <a:gd name="connsiteX11-677" fmla="*/ 837267 w 2133686"/>
              <a:gd name="connsiteY11-678" fmla="*/ 1939760 h 3155158"/>
              <a:gd name="connsiteX12-679" fmla="*/ 513416 w 2133686"/>
              <a:gd name="connsiteY12-680" fmla="*/ 3078951 h 3155158"/>
              <a:gd name="connsiteX0-681" fmla="*/ 513416 w 2133686"/>
              <a:gd name="connsiteY0-682" fmla="*/ 3078951 h 3155158"/>
              <a:gd name="connsiteX1-683" fmla="*/ 52406 w 2133686"/>
              <a:gd name="connsiteY1-684" fmla="*/ 2248371 h 3155158"/>
              <a:gd name="connsiteX2-685" fmla="*/ 105746 w 2133686"/>
              <a:gd name="connsiteY2-686" fmla="*/ 1177761 h 3155158"/>
              <a:gd name="connsiteX3-687" fmla="*/ 902036 w 2133686"/>
              <a:gd name="connsiteY3-688" fmla="*/ 316701 h 3155158"/>
              <a:gd name="connsiteX4-689" fmla="*/ 1980266 w 2133686"/>
              <a:gd name="connsiteY4-690" fmla="*/ 471 h 3155158"/>
              <a:gd name="connsiteX5-691" fmla="*/ 1900256 w 2133686"/>
              <a:gd name="connsiteY5-692" fmla="*/ 259551 h 3155158"/>
              <a:gd name="connsiteX6-693" fmla="*/ 1820246 w 2133686"/>
              <a:gd name="connsiteY6-694" fmla="*/ 792951 h 3155158"/>
              <a:gd name="connsiteX7-695" fmla="*/ 2098376 w 2133686"/>
              <a:gd name="connsiteY7-696" fmla="*/ 2107401 h 3155158"/>
              <a:gd name="connsiteX8-697" fmla="*/ 894416 w 2133686"/>
              <a:gd name="connsiteY8-698" fmla="*/ 3155151 h 3155158"/>
              <a:gd name="connsiteX9-699" fmla="*/ 890607 w 2133686"/>
              <a:gd name="connsiteY9-700" fmla="*/ 2046440 h 3155158"/>
              <a:gd name="connsiteX10-701" fmla="*/ 1126826 w 2133686"/>
              <a:gd name="connsiteY10-702" fmla="*/ 1204431 h 3155158"/>
              <a:gd name="connsiteX11-703" fmla="*/ 837267 w 2133686"/>
              <a:gd name="connsiteY11-704" fmla="*/ 1939760 h 3155158"/>
              <a:gd name="connsiteX12-705" fmla="*/ 513416 w 2133686"/>
              <a:gd name="connsiteY12-706" fmla="*/ 3078951 h 3155158"/>
              <a:gd name="connsiteX0-707" fmla="*/ 513416 w 2133686"/>
              <a:gd name="connsiteY0-708" fmla="*/ 3078951 h 3155158"/>
              <a:gd name="connsiteX1-709" fmla="*/ 52406 w 2133686"/>
              <a:gd name="connsiteY1-710" fmla="*/ 2248371 h 3155158"/>
              <a:gd name="connsiteX2-711" fmla="*/ 105746 w 2133686"/>
              <a:gd name="connsiteY2-712" fmla="*/ 1177761 h 3155158"/>
              <a:gd name="connsiteX3-713" fmla="*/ 902036 w 2133686"/>
              <a:gd name="connsiteY3-714" fmla="*/ 316701 h 3155158"/>
              <a:gd name="connsiteX4-715" fmla="*/ 1980266 w 2133686"/>
              <a:gd name="connsiteY4-716" fmla="*/ 471 h 3155158"/>
              <a:gd name="connsiteX5-717" fmla="*/ 1900256 w 2133686"/>
              <a:gd name="connsiteY5-718" fmla="*/ 259551 h 3155158"/>
              <a:gd name="connsiteX6-719" fmla="*/ 1820246 w 2133686"/>
              <a:gd name="connsiteY6-720" fmla="*/ 792951 h 3155158"/>
              <a:gd name="connsiteX7-721" fmla="*/ 2098376 w 2133686"/>
              <a:gd name="connsiteY7-722" fmla="*/ 2107401 h 3155158"/>
              <a:gd name="connsiteX8-723" fmla="*/ 894416 w 2133686"/>
              <a:gd name="connsiteY8-724" fmla="*/ 3155151 h 3155158"/>
              <a:gd name="connsiteX9-725" fmla="*/ 890607 w 2133686"/>
              <a:gd name="connsiteY9-726" fmla="*/ 2046440 h 3155158"/>
              <a:gd name="connsiteX10-727" fmla="*/ 1126826 w 2133686"/>
              <a:gd name="connsiteY10-728" fmla="*/ 1204431 h 3155158"/>
              <a:gd name="connsiteX11-729" fmla="*/ 829647 w 2133686"/>
              <a:gd name="connsiteY11-730" fmla="*/ 1688300 h 3155158"/>
              <a:gd name="connsiteX12-731" fmla="*/ 513416 w 2133686"/>
              <a:gd name="connsiteY12-732" fmla="*/ 3078951 h 3155158"/>
              <a:gd name="connsiteX0-733" fmla="*/ 513416 w 2133686"/>
              <a:gd name="connsiteY0-734" fmla="*/ 3078951 h 3155158"/>
              <a:gd name="connsiteX1-735" fmla="*/ 52406 w 2133686"/>
              <a:gd name="connsiteY1-736" fmla="*/ 2248371 h 3155158"/>
              <a:gd name="connsiteX2-737" fmla="*/ 105746 w 2133686"/>
              <a:gd name="connsiteY2-738" fmla="*/ 1177761 h 3155158"/>
              <a:gd name="connsiteX3-739" fmla="*/ 902036 w 2133686"/>
              <a:gd name="connsiteY3-740" fmla="*/ 316701 h 3155158"/>
              <a:gd name="connsiteX4-741" fmla="*/ 1980266 w 2133686"/>
              <a:gd name="connsiteY4-742" fmla="*/ 471 h 3155158"/>
              <a:gd name="connsiteX5-743" fmla="*/ 1900256 w 2133686"/>
              <a:gd name="connsiteY5-744" fmla="*/ 259551 h 3155158"/>
              <a:gd name="connsiteX6-745" fmla="*/ 1820246 w 2133686"/>
              <a:gd name="connsiteY6-746" fmla="*/ 792951 h 3155158"/>
              <a:gd name="connsiteX7-747" fmla="*/ 2098376 w 2133686"/>
              <a:gd name="connsiteY7-748" fmla="*/ 2107401 h 3155158"/>
              <a:gd name="connsiteX8-749" fmla="*/ 894416 w 2133686"/>
              <a:gd name="connsiteY8-750" fmla="*/ 3155151 h 3155158"/>
              <a:gd name="connsiteX9-751" fmla="*/ 898227 w 2133686"/>
              <a:gd name="connsiteY9-752" fmla="*/ 1794980 h 3155158"/>
              <a:gd name="connsiteX10-753" fmla="*/ 1126826 w 2133686"/>
              <a:gd name="connsiteY10-754" fmla="*/ 1204431 h 3155158"/>
              <a:gd name="connsiteX11-755" fmla="*/ 829647 w 2133686"/>
              <a:gd name="connsiteY11-756" fmla="*/ 1688300 h 3155158"/>
              <a:gd name="connsiteX12-757" fmla="*/ 513416 w 2133686"/>
              <a:gd name="connsiteY12-758" fmla="*/ 3078951 h 3155158"/>
              <a:gd name="connsiteX0-759" fmla="*/ 513416 w 2041988"/>
              <a:gd name="connsiteY0-760" fmla="*/ 3078951 h 3155158"/>
              <a:gd name="connsiteX1-761" fmla="*/ 52406 w 2041988"/>
              <a:gd name="connsiteY1-762" fmla="*/ 2248371 h 3155158"/>
              <a:gd name="connsiteX2-763" fmla="*/ 105746 w 2041988"/>
              <a:gd name="connsiteY2-764" fmla="*/ 1177761 h 3155158"/>
              <a:gd name="connsiteX3-765" fmla="*/ 902036 w 2041988"/>
              <a:gd name="connsiteY3-766" fmla="*/ 316701 h 3155158"/>
              <a:gd name="connsiteX4-767" fmla="*/ 1980266 w 2041988"/>
              <a:gd name="connsiteY4-768" fmla="*/ 471 h 3155158"/>
              <a:gd name="connsiteX5-769" fmla="*/ 1900256 w 2041988"/>
              <a:gd name="connsiteY5-770" fmla="*/ 259551 h 3155158"/>
              <a:gd name="connsiteX6-771" fmla="*/ 1820246 w 2041988"/>
              <a:gd name="connsiteY6-772" fmla="*/ 792951 h 3155158"/>
              <a:gd name="connsiteX7-773" fmla="*/ 1945976 w 2041988"/>
              <a:gd name="connsiteY7-774" fmla="*/ 2145501 h 3155158"/>
              <a:gd name="connsiteX8-775" fmla="*/ 894416 w 2041988"/>
              <a:gd name="connsiteY8-776" fmla="*/ 3155151 h 3155158"/>
              <a:gd name="connsiteX9-777" fmla="*/ 898227 w 2041988"/>
              <a:gd name="connsiteY9-778" fmla="*/ 1794980 h 3155158"/>
              <a:gd name="connsiteX10-779" fmla="*/ 1126826 w 2041988"/>
              <a:gd name="connsiteY10-780" fmla="*/ 1204431 h 3155158"/>
              <a:gd name="connsiteX11-781" fmla="*/ 829647 w 2041988"/>
              <a:gd name="connsiteY11-782" fmla="*/ 1688300 h 3155158"/>
              <a:gd name="connsiteX12-783" fmla="*/ 513416 w 2041988"/>
              <a:gd name="connsiteY12-784" fmla="*/ 3078951 h 31551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133" y="connsiteY11-134"/>
              </a:cxn>
              <a:cxn ang="0">
                <a:pos x="connsiteX12-159" y="connsiteY12-160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749C86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asus\Downloads\Bui.jpgBui"/>
          <p:cNvPicPr>
            <a:picLocks noChangeAspect="1"/>
          </p:cNvPicPr>
          <p:nvPr/>
        </p:nvPicPr>
        <p:blipFill rotWithShape="1">
          <a:blip r:embed="rId1"/>
          <a:srcRect l="5824" r="5824"/>
          <a:stretch>
            <a:fillRect/>
          </a:stretch>
        </p:blipFill>
        <p:spPr>
          <a:xfrm>
            <a:off x="670560" y="0"/>
            <a:ext cx="454152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0560" y="4587240"/>
            <a:ext cx="4541520" cy="2270759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53000">
                <a:schemeClr val="accent6">
                  <a:alpha val="60000"/>
                </a:schemeClr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:\Users\asus\Downloads\Thanh.jpgThanh"/>
          <p:cNvPicPr>
            <a:picLocks noChangeAspect="1"/>
          </p:cNvPicPr>
          <p:nvPr/>
        </p:nvPicPr>
        <p:blipFill rotWithShape="1">
          <a:blip r:embed="rId2"/>
          <a:srcRect l="31319" r="31319"/>
          <a:stretch>
            <a:fillRect/>
          </a:stretch>
        </p:blipFill>
        <p:spPr>
          <a:xfrm>
            <a:off x="5638801" y="0"/>
            <a:ext cx="1920240" cy="6858000"/>
          </a:xfrm>
          <a:prstGeom prst="rect">
            <a:avLst/>
          </a:prstGeom>
        </p:spPr>
      </p:pic>
      <p:pic>
        <p:nvPicPr>
          <p:cNvPr id="7" name="Picture 6" descr="C:\Users\asus\Downloads\Dung.jpgDung"/>
          <p:cNvPicPr>
            <a:picLocks noChangeAspect="1"/>
          </p:cNvPicPr>
          <p:nvPr/>
        </p:nvPicPr>
        <p:blipFill rotWithShape="1">
          <a:blip r:embed="rId3"/>
          <a:srcRect l="31343" r="31343"/>
          <a:stretch>
            <a:fillRect/>
          </a:stretch>
        </p:blipFill>
        <p:spPr>
          <a:xfrm>
            <a:off x="7802882" y="0"/>
            <a:ext cx="192024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3890" y="5456313"/>
            <a:ext cx="3764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en-US" sz="3600" b="1">
                <a:solidFill>
                  <a:schemeClr val="bg1"/>
                </a:solidFill>
                <a:cs typeface="+mn-lt"/>
              </a:rPr>
              <a:t>Bùi Quốc </a:t>
            </a:r>
            <a:r>
              <a:rPr lang="vi-VN" altLang="en-US" sz="3600" b="1">
                <a:solidFill>
                  <a:schemeClr val="bg1"/>
                </a:solidFill>
                <a:cs typeface="+mn-lt"/>
              </a:rPr>
              <a:t>Khang</a:t>
            </a:r>
            <a:endParaRPr lang="vi-VN" altLang="en-US" sz="3600" b="1">
              <a:solidFill>
                <a:schemeClr val="bg1"/>
              </a:solidFill>
              <a:cs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8845" y="6124031"/>
            <a:ext cx="1504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211102</a:t>
            </a:r>
            <a:r>
              <a:rPr lang="vi-V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vi-V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:\Users\asus\Downloads\Wang2.pngWang2"/>
          <p:cNvPicPr>
            <a:picLocks noChangeAspect="1"/>
          </p:cNvPicPr>
          <p:nvPr/>
        </p:nvPicPr>
        <p:blipFill rotWithShape="1">
          <a:blip r:embed="rId4"/>
          <a:srcRect l="31338" r="31338"/>
          <a:stretch>
            <a:fillRect/>
          </a:stretch>
        </p:blipFill>
        <p:spPr>
          <a:xfrm>
            <a:off x="9966958" y="0"/>
            <a:ext cx="1920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:\Users\asus\Downloads\Bui.jpgBui"/>
          <p:cNvPicPr>
            <a:picLocks noChangeAspect="1"/>
          </p:cNvPicPr>
          <p:nvPr/>
        </p:nvPicPr>
        <p:blipFill rotWithShape="1">
          <a:blip r:embed="rId1"/>
          <a:srcRect l="31324" r="31324"/>
          <a:stretch>
            <a:fillRect/>
          </a:stretch>
        </p:blipFill>
        <p:spPr>
          <a:xfrm>
            <a:off x="578227" y="0"/>
            <a:ext cx="1920240" cy="6858000"/>
          </a:xfrm>
          <a:prstGeom prst="rect">
            <a:avLst/>
          </a:prstGeom>
        </p:spPr>
      </p:pic>
      <p:pic>
        <p:nvPicPr>
          <p:cNvPr id="5" name="Picture 4" descr="C:\Users\asus\Downloads\Thanh.jpgThanh"/>
          <p:cNvPicPr>
            <a:picLocks noChangeAspect="1"/>
          </p:cNvPicPr>
          <p:nvPr/>
        </p:nvPicPr>
        <p:blipFill rotWithShape="1">
          <a:blip r:embed="rId2"/>
          <a:srcRect l="7542" r="7542"/>
          <a:stretch>
            <a:fillRect/>
          </a:stretch>
        </p:blipFill>
        <p:spPr>
          <a:xfrm>
            <a:off x="2968347" y="0"/>
            <a:ext cx="4364654" cy="6858000"/>
          </a:xfrm>
          <a:prstGeom prst="rect">
            <a:avLst/>
          </a:prstGeom>
        </p:spPr>
      </p:pic>
      <p:pic>
        <p:nvPicPr>
          <p:cNvPr id="7" name="Picture 6" descr="C:\Users\asus\Downloads\Dung.jpgDung"/>
          <p:cNvPicPr>
            <a:picLocks noChangeAspect="1"/>
          </p:cNvPicPr>
          <p:nvPr/>
        </p:nvPicPr>
        <p:blipFill rotWithShape="1">
          <a:blip r:embed="rId3"/>
          <a:srcRect l="31343" r="31343"/>
          <a:stretch>
            <a:fillRect/>
          </a:stretch>
        </p:blipFill>
        <p:spPr>
          <a:xfrm>
            <a:off x="7802882" y="0"/>
            <a:ext cx="192024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68347" y="4587240"/>
            <a:ext cx="4364654" cy="2270759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53000">
                <a:schemeClr val="accent6">
                  <a:alpha val="60000"/>
                </a:schemeClr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3135" y="5456313"/>
            <a:ext cx="3815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Đặng Kim </a:t>
            </a:r>
            <a:r>
              <a:rPr lang="vi-VN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vi-V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8200" y="6124031"/>
            <a:ext cx="1504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211102</a:t>
            </a:r>
            <a:r>
              <a:rPr lang="vi-V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98</a:t>
            </a:r>
            <a:endParaRPr lang="vi-V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:\Users\asus\Downloads\Wang2.pngWang2"/>
          <p:cNvPicPr>
            <a:picLocks noChangeAspect="1"/>
          </p:cNvPicPr>
          <p:nvPr/>
        </p:nvPicPr>
        <p:blipFill rotWithShape="1">
          <a:blip r:embed="rId4"/>
          <a:srcRect l="31338" r="31338"/>
          <a:stretch>
            <a:fillRect/>
          </a:stretch>
        </p:blipFill>
        <p:spPr>
          <a:xfrm>
            <a:off x="9966958" y="0"/>
            <a:ext cx="1920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asus\Downloads\Dung.jpgDung"/>
          <p:cNvPicPr>
            <a:picLocks noChangeAspect="1"/>
          </p:cNvPicPr>
          <p:nvPr/>
        </p:nvPicPr>
        <p:blipFill rotWithShape="1">
          <a:blip r:embed="rId1"/>
          <a:srcRect l="9694" r="9694"/>
          <a:stretch>
            <a:fillRect/>
          </a:stretch>
        </p:blipFill>
        <p:spPr>
          <a:xfrm>
            <a:off x="5439178" y="0"/>
            <a:ext cx="4148167" cy="6858000"/>
          </a:xfrm>
          <a:prstGeom prst="rect">
            <a:avLst/>
          </a:prstGeom>
        </p:spPr>
      </p:pic>
      <p:pic>
        <p:nvPicPr>
          <p:cNvPr id="15" name="Picture 14" descr="C:\Users\asus\Downloads\Bui.jpgBui"/>
          <p:cNvPicPr>
            <a:picLocks noChangeAspect="1"/>
          </p:cNvPicPr>
          <p:nvPr/>
        </p:nvPicPr>
        <p:blipFill rotWithShape="1">
          <a:blip r:embed="rId2"/>
          <a:srcRect l="31324" r="31324"/>
          <a:stretch>
            <a:fillRect/>
          </a:stretch>
        </p:blipFill>
        <p:spPr>
          <a:xfrm>
            <a:off x="670560" y="0"/>
            <a:ext cx="1920240" cy="6858000"/>
          </a:xfrm>
          <a:prstGeom prst="rect">
            <a:avLst/>
          </a:prstGeom>
        </p:spPr>
      </p:pic>
      <p:pic>
        <p:nvPicPr>
          <p:cNvPr id="5" name="Picture 4" descr="C:\Users\asus\Downloads\Thanh.jpgThanh"/>
          <p:cNvPicPr>
            <a:picLocks noChangeAspect="1"/>
          </p:cNvPicPr>
          <p:nvPr/>
        </p:nvPicPr>
        <p:blipFill rotWithShape="1">
          <a:blip r:embed="rId3"/>
          <a:srcRect l="31319" r="31319"/>
          <a:stretch>
            <a:fillRect/>
          </a:stretch>
        </p:blipFill>
        <p:spPr>
          <a:xfrm>
            <a:off x="3054869" y="0"/>
            <a:ext cx="192024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39410" y="4587240"/>
            <a:ext cx="4161155" cy="2270760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53000">
                <a:schemeClr val="accent6">
                  <a:alpha val="60000"/>
                </a:schemeClr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23965" y="4925060"/>
            <a:ext cx="2757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Trương Thị Thùy </a:t>
            </a:r>
            <a:r>
              <a:rPr lang="vi-VN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Dung</a:t>
            </a:r>
            <a:endParaRPr lang="vi-V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67771" y="6124031"/>
            <a:ext cx="1504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2111</a:t>
            </a:r>
            <a:r>
              <a:rPr lang="vi-V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vi-V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</a:t>
            </a:r>
            <a:endParaRPr lang="vi-V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:\Users\asus\Downloads\Wang2.pngWang2"/>
          <p:cNvPicPr>
            <a:picLocks noChangeAspect="1"/>
          </p:cNvPicPr>
          <p:nvPr/>
        </p:nvPicPr>
        <p:blipFill rotWithShape="1">
          <a:blip r:embed="rId4"/>
          <a:srcRect l="31338" r="31338"/>
          <a:stretch>
            <a:fillRect/>
          </a:stretch>
        </p:blipFill>
        <p:spPr>
          <a:xfrm>
            <a:off x="9966958" y="0"/>
            <a:ext cx="1920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asus\Downloads\Wang2.pngWang2"/>
          <p:cNvPicPr>
            <a:picLocks noChangeAspect="1"/>
          </p:cNvPicPr>
          <p:nvPr/>
        </p:nvPicPr>
        <p:blipFill rotWithShape="1">
          <a:blip r:embed="rId1"/>
          <a:srcRect l="9676" r="9676"/>
          <a:stretch>
            <a:fillRect/>
          </a:stretch>
        </p:blipFill>
        <p:spPr>
          <a:xfrm>
            <a:off x="7735338" y="0"/>
            <a:ext cx="4148167" cy="6858000"/>
          </a:xfrm>
          <a:prstGeom prst="rect">
            <a:avLst/>
          </a:prstGeom>
        </p:spPr>
      </p:pic>
      <p:pic>
        <p:nvPicPr>
          <p:cNvPr id="15" name="Picture 14" descr="C:\Users\asus\Downloads\Bui.jpgBui"/>
          <p:cNvPicPr>
            <a:picLocks noChangeAspect="1"/>
          </p:cNvPicPr>
          <p:nvPr/>
        </p:nvPicPr>
        <p:blipFill rotWithShape="1">
          <a:blip r:embed="rId2"/>
          <a:srcRect l="31324" r="31324"/>
          <a:stretch>
            <a:fillRect/>
          </a:stretch>
        </p:blipFill>
        <p:spPr>
          <a:xfrm>
            <a:off x="670560" y="0"/>
            <a:ext cx="1920240" cy="6858000"/>
          </a:xfrm>
          <a:prstGeom prst="rect">
            <a:avLst/>
          </a:prstGeom>
        </p:spPr>
      </p:pic>
      <p:pic>
        <p:nvPicPr>
          <p:cNvPr id="5" name="Picture 4" descr="C:\Users\asus\Downloads\Thanh.jpgThanh"/>
          <p:cNvPicPr>
            <a:picLocks noChangeAspect="1"/>
          </p:cNvPicPr>
          <p:nvPr/>
        </p:nvPicPr>
        <p:blipFill rotWithShape="1">
          <a:blip r:embed="rId3"/>
          <a:srcRect l="31319" r="31319"/>
          <a:stretch>
            <a:fillRect/>
          </a:stretch>
        </p:blipFill>
        <p:spPr>
          <a:xfrm>
            <a:off x="3054869" y="0"/>
            <a:ext cx="192024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35570" y="4587240"/>
            <a:ext cx="4161155" cy="2270760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53000">
                <a:schemeClr val="accent6">
                  <a:alpha val="60000"/>
                </a:schemeClr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30587" y="5456313"/>
            <a:ext cx="348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Lê </a:t>
            </a:r>
            <a:r>
              <a:rPr lang="vi-VN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 </a:t>
            </a:r>
            <a:r>
              <a:rPr lang="vi-VN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endParaRPr lang="vi-V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3931" y="6124031"/>
            <a:ext cx="1504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21110279</a:t>
            </a:r>
            <a:endParaRPr lang="vi-V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:\Users\asus\Downloads\Dung.jpgDung"/>
          <p:cNvPicPr>
            <a:picLocks noChangeAspect="1"/>
          </p:cNvPicPr>
          <p:nvPr/>
        </p:nvPicPr>
        <p:blipFill rotWithShape="1">
          <a:blip r:embed="rId4"/>
          <a:srcRect l="31343" r="31343"/>
          <a:stretch>
            <a:fillRect/>
          </a:stretch>
        </p:blipFill>
        <p:spPr>
          <a:xfrm>
            <a:off x="5439408" y="-27305"/>
            <a:ext cx="1920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/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8" name="Group 37"/>
          <p:cNvGrpSpPr/>
          <p:nvPr/>
        </p:nvGrpSpPr>
        <p:grpSpPr>
          <a:xfrm>
            <a:off x="2917558" y="3574382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/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Freeform: Shape 39"/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1" name="Freeform: Shape 40"/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Freeform: Shape 41"/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Freeform: Shape 42"/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Freeform: Shape 43"/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-1" fmla="*/ 470373 w 2363198"/>
                <a:gd name="connsiteY0-2" fmla="*/ 3125023 h 3206178"/>
                <a:gd name="connsiteX1-3" fmla="*/ 70323 w 2363198"/>
                <a:gd name="connsiteY1-4" fmla="*/ 2210623 h 3206178"/>
                <a:gd name="connsiteX2-5" fmla="*/ 70323 w 2363198"/>
                <a:gd name="connsiteY2-6" fmla="*/ 1353373 h 3206178"/>
                <a:gd name="connsiteX3-7" fmla="*/ 775173 w 2363198"/>
                <a:gd name="connsiteY3-8" fmla="*/ 286573 h 3206178"/>
                <a:gd name="connsiteX4-9" fmla="*/ 1784823 w 2363198"/>
                <a:gd name="connsiteY4-10" fmla="*/ 823 h 3206178"/>
                <a:gd name="connsiteX5-11" fmla="*/ 1632423 w 2363198"/>
                <a:gd name="connsiteY5-12" fmla="*/ 229423 h 3206178"/>
                <a:gd name="connsiteX6-13" fmla="*/ 1784823 w 2363198"/>
                <a:gd name="connsiteY6-14" fmla="*/ 991423 h 3206178"/>
                <a:gd name="connsiteX7-15" fmla="*/ 2337273 w 2363198"/>
                <a:gd name="connsiteY7-16" fmla="*/ 2153473 h 3206178"/>
                <a:gd name="connsiteX8-17" fmla="*/ 851373 w 2363198"/>
                <a:gd name="connsiteY8-18" fmla="*/ 3201223 h 3206178"/>
                <a:gd name="connsiteX9-19" fmla="*/ 1213323 w 2363198"/>
                <a:gd name="connsiteY9-20" fmla="*/ 1715323 h 3206178"/>
                <a:gd name="connsiteX10-21" fmla="*/ 470373 w 2363198"/>
                <a:gd name="connsiteY10-22" fmla="*/ 3125023 h 3206178"/>
                <a:gd name="connsiteX0-23" fmla="*/ 470373 w 2362867"/>
                <a:gd name="connsiteY0-24" fmla="*/ 3124313 h 3205468"/>
                <a:gd name="connsiteX1-25" fmla="*/ 70323 w 2362867"/>
                <a:gd name="connsiteY1-26" fmla="*/ 2209913 h 3205468"/>
                <a:gd name="connsiteX2-27" fmla="*/ 70323 w 2362867"/>
                <a:gd name="connsiteY2-28" fmla="*/ 1352663 h 3205468"/>
                <a:gd name="connsiteX3-29" fmla="*/ 775173 w 2362867"/>
                <a:gd name="connsiteY3-30" fmla="*/ 285863 h 3205468"/>
                <a:gd name="connsiteX4-31" fmla="*/ 1784823 w 2362867"/>
                <a:gd name="connsiteY4-32" fmla="*/ 113 h 3205468"/>
                <a:gd name="connsiteX5-33" fmla="*/ 1689573 w 2362867"/>
                <a:gd name="connsiteY5-34" fmla="*/ 304913 h 3205468"/>
                <a:gd name="connsiteX6-35" fmla="*/ 1784823 w 2362867"/>
                <a:gd name="connsiteY6-36" fmla="*/ 990713 h 3205468"/>
                <a:gd name="connsiteX7-37" fmla="*/ 2337273 w 2362867"/>
                <a:gd name="connsiteY7-38" fmla="*/ 2152763 h 3205468"/>
                <a:gd name="connsiteX8-39" fmla="*/ 851373 w 2362867"/>
                <a:gd name="connsiteY8-40" fmla="*/ 3200513 h 3205468"/>
                <a:gd name="connsiteX9-41" fmla="*/ 1213323 w 2362867"/>
                <a:gd name="connsiteY9-42" fmla="*/ 1714613 h 3205468"/>
                <a:gd name="connsiteX10-43" fmla="*/ 470373 w 2362867"/>
                <a:gd name="connsiteY10-44" fmla="*/ 3124313 h 3205468"/>
                <a:gd name="connsiteX0-45" fmla="*/ 475415 w 2367909"/>
                <a:gd name="connsiteY0-46" fmla="*/ 3124286 h 3205441"/>
                <a:gd name="connsiteX1-47" fmla="*/ 75365 w 2367909"/>
                <a:gd name="connsiteY1-48" fmla="*/ 2209886 h 3205441"/>
                <a:gd name="connsiteX2-49" fmla="*/ 67745 w 2367909"/>
                <a:gd name="connsiteY2-50" fmla="*/ 1223096 h 3205441"/>
                <a:gd name="connsiteX3-51" fmla="*/ 780215 w 2367909"/>
                <a:gd name="connsiteY3-52" fmla="*/ 285836 h 3205441"/>
                <a:gd name="connsiteX4-53" fmla="*/ 1789865 w 2367909"/>
                <a:gd name="connsiteY4-54" fmla="*/ 86 h 3205441"/>
                <a:gd name="connsiteX5-55" fmla="*/ 1694615 w 2367909"/>
                <a:gd name="connsiteY5-56" fmla="*/ 304886 h 3205441"/>
                <a:gd name="connsiteX6-57" fmla="*/ 1789865 w 2367909"/>
                <a:gd name="connsiteY6-58" fmla="*/ 990686 h 3205441"/>
                <a:gd name="connsiteX7-59" fmla="*/ 2342315 w 2367909"/>
                <a:gd name="connsiteY7-60" fmla="*/ 2152736 h 3205441"/>
                <a:gd name="connsiteX8-61" fmla="*/ 856415 w 2367909"/>
                <a:gd name="connsiteY8-62" fmla="*/ 3200486 h 3205441"/>
                <a:gd name="connsiteX9-63" fmla="*/ 1218365 w 2367909"/>
                <a:gd name="connsiteY9-64" fmla="*/ 1714586 h 3205441"/>
                <a:gd name="connsiteX10-65" fmla="*/ 475415 w 2367909"/>
                <a:gd name="connsiteY10-66" fmla="*/ 3124286 h 3205441"/>
                <a:gd name="connsiteX0-67" fmla="*/ 475415 w 2367909"/>
                <a:gd name="connsiteY0-68" fmla="*/ 3124286 h 3205441"/>
                <a:gd name="connsiteX1-69" fmla="*/ 75365 w 2367909"/>
                <a:gd name="connsiteY1-70" fmla="*/ 2209886 h 3205441"/>
                <a:gd name="connsiteX2-71" fmla="*/ 67745 w 2367909"/>
                <a:gd name="connsiteY2-72" fmla="*/ 1223096 h 3205441"/>
                <a:gd name="connsiteX3-73" fmla="*/ 780215 w 2367909"/>
                <a:gd name="connsiteY3-74" fmla="*/ 285836 h 3205441"/>
                <a:gd name="connsiteX4-75" fmla="*/ 1789865 w 2367909"/>
                <a:gd name="connsiteY4-76" fmla="*/ 86 h 3205441"/>
                <a:gd name="connsiteX5-77" fmla="*/ 1694615 w 2367909"/>
                <a:gd name="connsiteY5-78" fmla="*/ 304886 h 3205441"/>
                <a:gd name="connsiteX6-79" fmla="*/ 1789865 w 2367909"/>
                <a:gd name="connsiteY6-80" fmla="*/ 990686 h 3205441"/>
                <a:gd name="connsiteX7-81" fmla="*/ 2342315 w 2367909"/>
                <a:gd name="connsiteY7-82" fmla="*/ 2152736 h 3205441"/>
                <a:gd name="connsiteX8-83" fmla="*/ 856415 w 2367909"/>
                <a:gd name="connsiteY8-84" fmla="*/ 3200486 h 3205441"/>
                <a:gd name="connsiteX9-85" fmla="*/ 1149785 w 2367909"/>
                <a:gd name="connsiteY9-86" fmla="*/ 1493606 h 3205441"/>
                <a:gd name="connsiteX10-87" fmla="*/ 475415 w 2367909"/>
                <a:gd name="connsiteY10-88" fmla="*/ 3124286 h 3205441"/>
                <a:gd name="connsiteX0-89" fmla="*/ 475415 w 2367909"/>
                <a:gd name="connsiteY0-90" fmla="*/ 3124286 h 3205441"/>
                <a:gd name="connsiteX1-91" fmla="*/ 75365 w 2367909"/>
                <a:gd name="connsiteY1-92" fmla="*/ 2209886 h 3205441"/>
                <a:gd name="connsiteX2-93" fmla="*/ 67745 w 2367909"/>
                <a:gd name="connsiteY2-94" fmla="*/ 1223096 h 3205441"/>
                <a:gd name="connsiteX3-95" fmla="*/ 780215 w 2367909"/>
                <a:gd name="connsiteY3-96" fmla="*/ 285836 h 3205441"/>
                <a:gd name="connsiteX4-97" fmla="*/ 1789865 w 2367909"/>
                <a:gd name="connsiteY4-98" fmla="*/ 86 h 3205441"/>
                <a:gd name="connsiteX5-99" fmla="*/ 1694615 w 2367909"/>
                <a:gd name="connsiteY5-100" fmla="*/ 304886 h 3205441"/>
                <a:gd name="connsiteX6-101" fmla="*/ 1789865 w 2367909"/>
                <a:gd name="connsiteY6-102" fmla="*/ 990686 h 3205441"/>
                <a:gd name="connsiteX7-103" fmla="*/ 2342315 w 2367909"/>
                <a:gd name="connsiteY7-104" fmla="*/ 2152736 h 3205441"/>
                <a:gd name="connsiteX8-105" fmla="*/ 856415 w 2367909"/>
                <a:gd name="connsiteY8-106" fmla="*/ 3200486 h 3205441"/>
                <a:gd name="connsiteX9-107" fmla="*/ 1149785 w 2367909"/>
                <a:gd name="connsiteY9-108" fmla="*/ 1493606 h 3205441"/>
                <a:gd name="connsiteX10-109" fmla="*/ 829746 w 2367909"/>
                <a:gd name="connsiteY10-110" fmla="*/ 2061295 h 3205441"/>
                <a:gd name="connsiteX11" fmla="*/ 475415 w 2367909"/>
                <a:gd name="connsiteY11" fmla="*/ 3124286 h 3205441"/>
                <a:gd name="connsiteX0-111" fmla="*/ 475415 w 2367909"/>
                <a:gd name="connsiteY0-112" fmla="*/ 3124286 h 3200493"/>
                <a:gd name="connsiteX1-113" fmla="*/ 75365 w 2367909"/>
                <a:gd name="connsiteY1-114" fmla="*/ 2209886 h 3200493"/>
                <a:gd name="connsiteX2-115" fmla="*/ 67745 w 2367909"/>
                <a:gd name="connsiteY2-116" fmla="*/ 1223096 h 3200493"/>
                <a:gd name="connsiteX3-117" fmla="*/ 780215 w 2367909"/>
                <a:gd name="connsiteY3-118" fmla="*/ 285836 h 3200493"/>
                <a:gd name="connsiteX4-119" fmla="*/ 1789865 w 2367909"/>
                <a:gd name="connsiteY4-120" fmla="*/ 86 h 3200493"/>
                <a:gd name="connsiteX5-121" fmla="*/ 1694615 w 2367909"/>
                <a:gd name="connsiteY5-122" fmla="*/ 304886 h 3200493"/>
                <a:gd name="connsiteX6-123" fmla="*/ 1789865 w 2367909"/>
                <a:gd name="connsiteY6-124" fmla="*/ 990686 h 3200493"/>
                <a:gd name="connsiteX7-125" fmla="*/ 2342315 w 2367909"/>
                <a:gd name="connsiteY7-126" fmla="*/ 2152736 h 3200493"/>
                <a:gd name="connsiteX8-127" fmla="*/ 856415 w 2367909"/>
                <a:gd name="connsiteY8-128" fmla="*/ 3200486 h 3200493"/>
                <a:gd name="connsiteX9-129" fmla="*/ 898326 w 2367909"/>
                <a:gd name="connsiteY9-130" fmla="*/ 2167975 h 3200493"/>
                <a:gd name="connsiteX10-131" fmla="*/ 1149785 w 2367909"/>
                <a:gd name="connsiteY10-132" fmla="*/ 1493606 h 3200493"/>
                <a:gd name="connsiteX11-133" fmla="*/ 829746 w 2367909"/>
                <a:gd name="connsiteY11-134" fmla="*/ 2061295 h 3200493"/>
                <a:gd name="connsiteX12" fmla="*/ 475415 w 2367909"/>
                <a:gd name="connsiteY12" fmla="*/ 3124286 h 3200493"/>
                <a:gd name="connsiteX0-135" fmla="*/ 475415 w 2070319"/>
                <a:gd name="connsiteY0-136" fmla="*/ 3124286 h 3200494"/>
                <a:gd name="connsiteX1-137" fmla="*/ 75365 w 2070319"/>
                <a:gd name="connsiteY1-138" fmla="*/ 2209886 h 3200494"/>
                <a:gd name="connsiteX2-139" fmla="*/ 67745 w 2070319"/>
                <a:gd name="connsiteY2-140" fmla="*/ 1223096 h 3200494"/>
                <a:gd name="connsiteX3-141" fmla="*/ 780215 w 2070319"/>
                <a:gd name="connsiteY3-142" fmla="*/ 285836 h 3200494"/>
                <a:gd name="connsiteX4-143" fmla="*/ 1789865 w 2070319"/>
                <a:gd name="connsiteY4-144" fmla="*/ 86 h 3200494"/>
                <a:gd name="connsiteX5-145" fmla="*/ 1694615 w 2070319"/>
                <a:gd name="connsiteY5-146" fmla="*/ 304886 h 3200494"/>
                <a:gd name="connsiteX6-147" fmla="*/ 1789865 w 2070319"/>
                <a:gd name="connsiteY6-148" fmla="*/ 990686 h 3200494"/>
                <a:gd name="connsiteX7-149" fmla="*/ 2029895 w 2070319"/>
                <a:gd name="connsiteY7-150" fmla="*/ 2259416 h 3200494"/>
                <a:gd name="connsiteX8-151" fmla="*/ 856415 w 2070319"/>
                <a:gd name="connsiteY8-152" fmla="*/ 3200486 h 3200494"/>
                <a:gd name="connsiteX9-153" fmla="*/ 898326 w 2070319"/>
                <a:gd name="connsiteY9-154" fmla="*/ 2167975 h 3200494"/>
                <a:gd name="connsiteX10-155" fmla="*/ 1149785 w 2070319"/>
                <a:gd name="connsiteY10-156" fmla="*/ 1493606 h 3200494"/>
                <a:gd name="connsiteX11-157" fmla="*/ 829746 w 2070319"/>
                <a:gd name="connsiteY11-158" fmla="*/ 2061295 h 3200494"/>
                <a:gd name="connsiteX12-159" fmla="*/ 475415 w 2070319"/>
                <a:gd name="connsiteY12-160" fmla="*/ 3124286 h 3200494"/>
                <a:gd name="connsiteX0-161" fmla="*/ 475415 w 2069699"/>
                <a:gd name="connsiteY0-162" fmla="*/ 3124580 h 3200788"/>
                <a:gd name="connsiteX1-163" fmla="*/ 75365 w 2069699"/>
                <a:gd name="connsiteY1-164" fmla="*/ 2210180 h 3200788"/>
                <a:gd name="connsiteX2-165" fmla="*/ 67745 w 2069699"/>
                <a:gd name="connsiteY2-166" fmla="*/ 1223390 h 3200788"/>
                <a:gd name="connsiteX3-167" fmla="*/ 780215 w 2069699"/>
                <a:gd name="connsiteY3-168" fmla="*/ 286130 h 3200788"/>
                <a:gd name="connsiteX4-169" fmla="*/ 1789865 w 2069699"/>
                <a:gd name="connsiteY4-170" fmla="*/ 380 h 3200788"/>
                <a:gd name="connsiteX5-171" fmla="*/ 1740335 w 2069699"/>
                <a:gd name="connsiteY5-172" fmla="*/ 328040 h 3200788"/>
                <a:gd name="connsiteX6-173" fmla="*/ 1789865 w 2069699"/>
                <a:gd name="connsiteY6-174" fmla="*/ 990980 h 3200788"/>
                <a:gd name="connsiteX7-175" fmla="*/ 2029895 w 2069699"/>
                <a:gd name="connsiteY7-176" fmla="*/ 2259710 h 3200788"/>
                <a:gd name="connsiteX8-177" fmla="*/ 856415 w 2069699"/>
                <a:gd name="connsiteY8-178" fmla="*/ 3200780 h 3200788"/>
                <a:gd name="connsiteX9-179" fmla="*/ 898326 w 2069699"/>
                <a:gd name="connsiteY9-180" fmla="*/ 2168269 h 3200788"/>
                <a:gd name="connsiteX10-181" fmla="*/ 1149785 w 2069699"/>
                <a:gd name="connsiteY10-182" fmla="*/ 1493900 h 3200788"/>
                <a:gd name="connsiteX11-183" fmla="*/ 829746 w 2069699"/>
                <a:gd name="connsiteY11-184" fmla="*/ 2061589 h 3200788"/>
                <a:gd name="connsiteX12-185" fmla="*/ 475415 w 2069699"/>
                <a:gd name="connsiteY12-186" fmla="*/ 3124580 h 3200788"/>
                <a:gd name="connsiteX0-187" fmla="*/ 475415 w 2069699"/>
                <a:gd name="connsiteY0-188" fmla="*/ 3109397 h 3185605"/>
                <a:gd name="connsiteX1-189" fmla="*/ 75365 w 2069699"/>
                <a:gd name="connsiteY1-190" fmla="*/ 2194997 h 3185605"/>
                <a:gd name="connsiteX2-191" fmla="*/ 67745 w 2069699"/>
                <a:gd name="connsiteY2-192" fmla="*/ 1208207 h 3185605"/>
                <a:gd name="connsiteX3-193" fmla="*/ 780215 w 2069699"/>
                <a:gd name="connsiteY3-194" fmla="*/ 270947 h 3185605"/>
                <a:gd name="connsiteX4-195" fmla="*/ 1858445 w 2069699"/>
                <a:gd name="connsiteY4-196" fmla="*/ 437 h 3185605"/>
                <a:gd name="connsiteX5-197" fmla="*/ 1740335 w 2069699"/>
                <a:gd name="connsiteY5-198" fmla="*/ 312857 h 3185605"/>
                <a:gd name="connsiteX6-199" fmla="*/ 1789865 w 2069699"/>
                <a:gd name="connsiteY6-200" fmla="*/ 975797 h 3185605"/>
                <a:gd name="connsiteX7-201" fmla="*/ 2029895 w 2069699"/>
                <a:gd name="connsiteY7-202" fmla="*/ 2244527 h 3185605"/>
                <a:gd name="connsiteX8-203" fmla="*/ 856415 w 2069699"/>
                <a:gd name="connsiteY8-204" fmla="*/ 3185597 h 3185605"/>
                <a:gd name="connsiteX9-205" fmla="*/ 898326 w 2069699"/>
                <a:gd name="connsiteY9-206" fmla="*/ 2153086 h 3185605"/>
                <a:gd name="connsiteX10-207" fmla="*/ 1149785 w 2069699"/>
                <a:gd name="connsiteY10-208" fmla="*/ 1478717 h 3185605"/>
                <a:gd name="connsiteX11-209" fmla="*/ 829746 w 2069699"/>
                <a:gd name="connsiteY11-210" fmla="*/ 2046406 h 3185605"/>
                <a:gd name="connsiteX12-211" fmla="*/ 475415 w 2069699"/>
                <a:gd name="connsiteY12-212" fmla="*/ 3109397 h 3185605"/>
                <a:gd name="connsiteX0-213" fmla="*/ 475415 w 2070007"/>
                <a:gd name="connsiteY0-214" fmla="*/ 3112222 h 3188430"/>
                <a:gd name="connsiteX1-215" fmla="*/ 75365 w 2070007"/>
                <a:gd name="connsiteY1-216" fmla="*/ 2197822 h 3188430"/>
                <a:gd name="connsiteX2-217" fmla="*/ 67745 w 2070007"/>
                <a:gd name="connsiteY2-218" fmla="*/ 1211032 h 3188430"/>
                <a:gd name="connsiteX3-219" fmla="*/ 780215 w 2070007"/>
                <a:gd name="connsiteY3-220" fmla="*/ 273772 h 3188430"/>
                <a:gd name="connsiteX4-221" fmla="*/ 1858445 w 2070007"/>
                <a:gd name="connsiteY4-222" fmla="*/ 3262 h 3188430"/>
                <a:gd name="connsiteX5-223" fmla="*/ 1717475 w 2070007"/>
                <a:gd name="connsiteY5-224" fmla="*/ 407122 h 3188430"/>
                <a:gd name="connsiteX6-225" fmla="*/ 1789865 w 2070007"/>
                <a:gd name="connsiteY6-226" fmla="*/ 978622 h 3188430"/>
                <a:gd name="connsiteX7-227" fmla="*/ 2029895 w 2070007"/>
                <a:gd name="connsiteY7-228" fmla="*/ 2247352 h 3188430"/>
                <a:gd name="connsiteX8-229" fmla="*/ 856415 w 2070007"/>
                <a:gd name="connsiteY8-230" fmla="*/ 3188422 h 3188430"/>
                <a:gd name="connsiteX9-231" fmla="*/ 898326 w 2070007"/>
                <a:gd name="connsiteY9-232" fmla="*/ 2155911 h 3188430"/>
                <a:gd name="connsiteX10-233" fmla="*/ 1149785 w 2070007"/>
                <a:gd name="connsiteY10-234" fmla="*/ 1481542 h 3188430"/>
                <a:gd name="connsiteX11-235" fmla="*/ 829746 w 2070007"/>
                <a:gd name="connsiteY11-236" fmla="*/ 2049231 h 3188430"/>
                <a:gd name="connsiteX12-237" fmla="*/ 475415 w 2070007"/>
                <a:gd name="connsiteY12-238" fmla="*/ 3112222 h 3188430"/>
                <a:gd name="connsiteX0-239" fmla="*/ 475415 w 2070007"/>
                <a:gd name="connsiteY0-240" fmla="*/ 3112222 h 3188430"/>
                <a:gd name="connsiteX1-241" fmla="*/ 75365 w 2070007"/>
                <a:gd name="connsiteY1-242" fmla="*/ 2197822 h 3188430"/>
                <a:gd name="connsiteX2-243" fmla="*/ 67745 w 2070007"/>
                <a:gd name="connsiteY2-244" fmla="*/ 1211032 h 3188430"/>
                <a:gd name="connsiteX3-245" fmla="*/ 780215 w 2070007"/>
                <a:gd name="connsiteY3-246" fmla="*/ 273772 h 3188430"/>
                <a:gd name="connsiteX4-247" fmla="*/ 1858445 w 2070007"/>
                <a:gd name="connsiteY4-248" fmla="*/ 3262 h 3188430"/>
                <a:gd name="connsiteX5-249" fmla="*/ 1717475 w 2070007"/>
                <a:gd name="connsiteY5-250" fmla="*/ 407122 h 3188430"/>
                <a:gd name="connsiteX6-251" fmla="*/ 1789865 w 2070007"/>
                <a:gd name="connsiteY6-252" fmla="*/ 978622 h 3188430"/>
                <a:gd name="connsiteX7-253" fmla="*/ 2029895 w 2070007"/>
                <a:gd name="connsiteY7-254" fmla="*/ 2247352 h 3188430"/>
                <a:gd name="connsiteX8-255" fmla="*/ 856415 w 2070007"/>
                <a:gd name="connsiteY8-256" fmla="*/ 3188422 h 3188430"/>
                <a:gd name="connsiteX9-257" fmla="*/ 898326 w 2070007"/>
                <a:gd name="connsiteY9-258" fmla="*/ 2155911 h 3188430"/>
                <a:gd name="connsiteX10-259" fmla="*/ 1149785 w 2070007"/>
                <a:gd name="connsiteY10-260" fmla="*/ 1481542 h 3188430"/>
                <a:gd name="connsiteX11-261" fmla="*/ 829746 w 2070007"/>
                <a:gd name="connsiteY11-262" fmla="*/ 2049231 h 3188430"/>
                <a:gd name="connsiteX12-263" fmla="*/ 475415 w 2070007"/>
                <a:gd name="connsiteY12-264" fmla="*/ 3112222 h 3188430"/>
                <a:gd name="connsiteX0-265" fmla="*/ 475415 w 2086211"/>
                <a:gd name="connsiteY0-266" fmla="*/ 3112222 h 3188430"/>
                <a:gd name="connsiteX1-267" fmla="*/ 75365 w 2086211"/>
                <a:gd name="connsiteY1-268" fmla="*/ 2197822 h 3188430"/>
                <a:gd name="connsiteX2-269" fmla="*/ 67745 w 2086211"/>
                <a:gd name="connsiteY2-270" fmla="*/ 1211032 h 3188430"/>
                <a:gd name="connsiteX3-271" fmla="*/ 780215 w 2086211"/>
                <a:gd name="connsiteY3-272" fmla="*/ 273772 h 3188430"/>
                <a:gd name="connsiteX4-273" fmla="*/ 1858445 w 2086211"/>
                <a:gd name="connsiteY4-274" fmla="*/ 3262 h 3188430"/>
                <a:gd name="connsiteX5-275" fmla="*/ 1717475 w 2086211"/>
                <a:gd name="connsiteY5-276" fmla="*/ 407122 h 3188430"/>
                <a:gd name="connsiteX6-277" fmla="*/ 1881305 w 2086211"/>
                <a:gd name="connsiteY6-278" fmla="*/ 932902 h 3188430"/>
                <a:gd name="connsiteX7-279" fmla="*/ 2029895 w 2086211"/>
                <a:gd name="connsiteY7-280" fmla="*/ 2247352 h 3188430"/>
                <a:gd name="connsiteX8-281" fmla="*/ 856415 w 2086211"/>
                <a:gd name="connsiteY8-282" fmla="*/ 3188422 h 3188430"/>
                <a:gd name="connsiteX9-283" fmla="*/ 898326 w 2086211"/>
                <a:gd name="connsiteY9-284" fmla="*/ 2155911 h 3188430"/>
                <a:gd name="connsiteX10-285" fmla="*/ 1149785 w 2086211"/>
                <a:gd name="connsiteY10-286" fmla="*/ 1481542 h 3188430"/>
                <a:gd name="connsiteX11-287" fmla="*/ 829746 w 2086211"/>
                <a:gd name="connsiteY11-288" fmla="*/ 2049231 h 3188430"/>
                <a:gd name="connsiteX12-289" fmla="*/ 475415 w 2086211"/>
                <a:gd name="connsiteY12-290" fmla="*/ 3112222 h 3188430"/>
                <a:gd name="connsiteX0-291" fmla="*/ 475415 w 2084312"/>
                <a:gd name="connsiteY0-292" fmla="*/ 3112530 h 3188738"/>
                <a:gd name="connsiteX1-293" fmla="*/ 75365 w 2084312"/>
                <a:gd name="connsiteY1-294" fmla="*/ 2198130 h 3188738"/>
                <a:gd name="connsiteX2-295" fmla="*/ 67745 w 2084312"/>
                <a:gd name="connsiteY2-296" fmla="*/ 1211340 h 3188738"/>
                <a:gd name="connsiteX3-297" fmla="*/ 780215 w 2084312"/>
                <a:gd name="connsiteY3-298" fmla="*/ 274080 h 3188738"/>
                <a:gd name="connsiteX4-299" fmla="*/ 1858445 w 2084312"/>
                <a:gd name="connsiteY4-300" fmla="*/ 3570 h 3188738"/>
                <a:gd name="connsiteX5-301" fmla="*/ 1808915 w 2084312"/>
                <a:gd name="connsiteY5-302" fmla="*/ 415050 h 3188738"/>
                <a:gd name="connsiteX6-303" fmla="*/ 1881305 w 2084312"/>
                <a:gd name="connsiteY6-304" fmla="*/ 933210 h 3188738"/>
                <a:gd name="connsiteX7-305" fmla="*/ 2029895 w 2084312"/>
                <a:gd name="connsiteY7-306" fmla="*/ 2247660 h 3188738"/>
                <a:gd name="connsiteX8-307" fmla="*/ 856415 w 2084312"/>
                <a:gd name="connsiteY8-308" fmla="*/ 3188730 h 3188738"/>
                <a:gd name="connsiteX9-309" fmla="*/ 898326 w 2084312"/>
                <a:gd name="connsiteY9-310" fmla="*/ 2156219 h 3188738"/>
                <a:gd name="connsiteX10-311" fmla="*/ 1149785 w 2084312"/>
                <a:gd name="connsiteY10-312" fmla="*/ 1481850 h 3188738"/>
                <a:gd name="connsiteX11-313" fmla="*/ 829746 w 2084312"/>
                <a:gd name="connsiteY11-314" fmla="*/ 2049539 h 3188738"/>
                <a:gd name="connsiteX12-315" fmla="*/ 475415 w 2084312"/>
                <a:gd name="connsiteY12-316" fmla="*/ 3112530 h 3188738"/>
                <a:gd name="connsiteX0-317" fmla="*/ 475415 w 2101693"/>
                <a:gd name="connsiteY0-318" fmla="*/ 3112530 h 3188738"/>
                <a:gd name="connsiteX1-319" fmla="*/ 75365 w 2101693"/>
                <a:gd name="connsiteY1-320" fmla="*/ 2198130 h 3188738"/>
                <a:gd name="connsiteX2-321" fmla="*/ 67745 w 2101693"/>
                <a:gd name="connsiteY2-322" fmla="*/ 1211340 h 3188738"/>
                <a:gd name="connsiteX3-323" fmla="*/ 780215 w 2101693"/>
                <a:gd name="connsiteY3-324" fmla="*/ 274080 h 3188738"/>
                <a:gd name="connsiteX4-325" fmla="*/ 1858445 w 2101693"/>
                <a:gd name="connsiteY4-326" fmla="*/ 3570 h 3188738"/>
                <a:gd name="connsiteX5-327" fmla="*/ 1808915 w 2101693"/>
                <a:gd name="connsiteY5-328" fmla="*/ 415050 h 3188738"/>
                <a:gd name="connsiteX6-329" fmla="*/ 1881305 w 2101693"/>
                <a:gd name="connsiteY6-330" fmla="*/ 933210 h 3188738"/>
                <a:gd name="connsiteX7-331" fmla="*/ 2029895 w 2101693"/>
                <a:gd name="connsiteY7-332" fmla="*/ 2247660 h 3188738"/>
                <a:gd name="connsiteX8-333" fmla="*/ 856415 w 2101693"/>
                <a:gd name="connsiteY8-334" fmla="*/ 3188730 h 3188738"/>
                <a:gd name="connsiteX9-335" fmla="*/ 898326 w 2101693"/>
                <a:gd name="connsiteY9-336" fmla="*/ 2156219 h 3188738"/>
                <a:gd name="connsiteX10-337" fmla="*/ 1149785 w 2101693"/>
                <a:gd name="connsiteY10-338" fmla="*/ 1481850 h 3188738"/>
                <a:gd name="connsiteX11-339" fmla="*/ 829746 w 2101693"/>
                <a:gd name="connsiteY11-340" fmla="*/ 2049539 h 3188738"/>
                <a:gd name="connsiteX12-341" fmla="*/ 475415 w 2101693"/>
                <a:gd name="connsiteY12-342" fmla="*/ 3112530 h 3188738"/>
                <a:gd name="connsiteX0-343" fmla="*/ 475415 w 2101693"/>
                <a:gd name="connsiteY0-344" fmla="*/ 3112530 h 3188738"/>
                <a:gd name="connsiteX1-345" fmla="*/ 75365 w 2101693"/>
                <a:gd name="connsiteY1-346" fmla="*/ 2198130 h 3188738"/>
                <a:gd name="connsiteX2-347" fmla="*/ 67745 w 2101693"/>
                <a:gd name="connsiteY2-348" fmla="*/ 1211340 h 3188738"/>
                <a:gd name="connsiteX3-349" fmla="*/ 780215 w 2101693"/>
                <a:gd name="connsiteY3-350" fmla="*/ 274080 h 3188738"/>
                <a:gd name="connsiteX4-351" fmla="*/ 1858445 w 2101693"/>
                <a:gd name="connsiteY4-352" fmla="*/ 3570 h 3188738"/>
                <a:gd name="connsiteX5-353" fmla="*/ 1808915 w 2101693"/>
                <a:gd name="connsiteY5-354" fmla="*/ 415050 h 3188738"/>
                <a:gd name="connsiteX6-355" fmla="*/ 1881305 w 2101693"/>
                <a:gd name="connsiteY6-356" fmla="*/ 933210 h 3188738"/>
                <a:gd name="connsiteX7-357" fmla="*/ 2029895 w 2101693"/>
                <a:gd name="connsiteY7-358" fmla="*/ 2247660 h 3188738"/>
                <a:gd name="connsiteX8-359" fmla="*/ 856415 w 2101693"/>
                <a:gd name="connsiteY8-360" fmla="*/ 3188730 h 3188738"/>
                <a:gd name="connsiteX9-361" fmla="*/ 898326 w 2101693"/>
                <a:gd name="connsiteY9-362" fmla="*/ 2156219 h 3188738"/>
                <a:gd name="connsiteX10-363" fmla="*/ 1149785 w 2101693"/>
                <a:gd name="connsiteY10-364" fmla="*/ 1481850 h 3188738"/>
                <a:gd name="connsiteX11-365" fmla="*/ 829746 w 2101693"/>
                <a:gd name="connsiteY11-366" fmla="*/ 2049539 h 3188738"/>
                <a:gd name="connsiteX12-367" fmla="*/ 475415 w 2101693"/>
                <a:gd name="connsiteY12-368" fmla="*/ 3112530 h 3188738"/>
                <a:gd name="connsiteX0-369" fmla="*/ 475415 w 2101693"/>
                <a:gd name="connsiteY0-370" fmla="*/ 3082961 h 3159169"/>
                <a:gd name="connsiteX1-371" fmla="*/ 75365 w 2101693"/>
                <a:gd name="connsiteY1-372" fmla="*/ 2168561 h 3159169"/>
                <a:gd name="connsiteX2-373" fmla="*/ 67745 w 2101693"/>
                <a:gd name="connsiteY2-374" fmla="*/ 1181771 h 3159169"/>
                <a:gd name="connsiteX3-375" fmla="*/ 780215 w 2101693"/>
                <a:gd name="connsiteY3-376" fmla="*/ 244511 h 3159169"/>
                <a:gd name="connsiteX4-377" fmla="*/ 1942265 w 2101693"/>
                <a:gd name="connsiteY4-378" fmla="*/ 4481 h 3159169"/>
                <a:gd name="connsiteX5-379" fmla="*/ 1808915 w 2101693"/>
                <a:gd name="connsiteY5-380" fmla="*/ 385481 h 3159169"/>
                <a:gd name="connsiteX6-381" fmla="*/ 1881305 w 2101693"/>
                <a:gd name="connsiteY6-382" fmla="*/ 903641 h 3159169"/>
                <a:gd name="connsiteX7-383" fmla="*/ 2029895 w 2101693"/>
                <a:gd name="connsiteY7-384" fmla="*/ 2218091 h 3159169"/>
                <a:gd name="connsiteX8-385" fmla="*/ 856415 w 2101693"/>
                <a:gd name="connsiteY8-386" fmla="*/ 3159161 h 3159169"/>
                <a:gd name="connsiteX9-387" fmla="*/ 898326 w 2101693"/>
                <a:gd name="connsiteY9-388" fmla="*/ 2126650 h 3159169"/>
                <a:gd name="connsiteX10-389" fmla="*/ 1149785 w 2101693"/>
                <a:gd name="connsiteY10-390" fmla="*/ 1452281 h 3159169"/>
                <a:gd name="connsiteX11-391" fmla="*/ 829746 w 2101693"/>
                <a:gd name="connsiteY11-392" fmla="*/ 2019970 h 3159169"/>
                <a:gd name="connsiteX12-393" fmla="*/ 475415 w 2101693"/>
                <a:gd name="connsiteY12-394" fmla="*/ 3082961 h 3159169"/>
                <a:gd name="connsiteX0-395" fmla="*/ 479201 w 2105479"/>
                <a:gd name="connsiteY0-396" fmla="*/ 3080774 h 3156982"/>
                <a:gd name="connsiteX1-397" fmla="*/ 79151 w 2105479"/>
                <a:gd name="connsiteY1-398" fmla="*/ 2166374 h 3156982"/>
                <a:gd name="connsiteX2-399" fmla="*/ 71531 w 2105479"/>
                <a:gd name="connsiteY2-400" fmla="*/ 1179584 h 3156982"/>
                <a:gd name="connsiteX3-401" fmla="*/ 837341 w 2105479"/>
                <a:gd name="connsiteY3-402" fmla="*/ 272804 h 3156982"/>
                <a:gd name="connsiteX4-403" fmla="*/ 1946051 w 2105479"/>
                <a:gd name="connsiteY4-404" fmla="*/ 2294 h 3156982"/>
                <a:gd name="connsiteX5-405" fmla="*/ 1812701 w 2105479"/>
                <a:gd name="connsiteY5-406" fmla="*/ 383294 h 3156982"/>
                <a:gd name="connsiteX6-407" fmla="*/ 1885091 w 2105479"/>
                <a:gd name="connsiteY6-408" fmla="*/ 901454 h 3156982"/>
                <a:gd name="connsiteX7-409" fmla="*/ 2033681 w 2105479"/>
                <a:gd name="connsiteY7-410" fmla="*/ 2215904 h 3156982"/>
                <a:gd name="connsiteX8-411" fmla="*/ 860201 w 2105479"/>
                <a:gd name="connsiteY8-412" fmla="*/ 3156974 h 3156982"/>
                <a:gd name="connsiteX9-413" fmla="*/ 902112 w 2105479"/>
                <a:gd name="connsiteY9-414" fmla="*/ 2124463 h 3156982"/>
                <a:gd name="connsiteX10-415" fmla="*/ 1153571 w 2105479"/>
                <a:gd name="connsiteY10-416" fmla="*/ 1450094 h 3156982"/>
                <a:gd name="connsiteX11-417" fmla="*/ 833532 w 2105479"/>
                <a:gd name="connsiteY11-418" fmla="*/ 2017783 h 3156982"/>
                <a:gd name="connsiteX12-419" fmla="*/ 479201 w 2105479"/>
                <a:gd name="connsiteY12-420" fmla="*/ 3080774 h 3156982"/>
                <a:gd name="connsiteX0-421" fmla="*/ 479201 w 2105479"/>
                <a:gd name="connsiteY0-422" fmla="*/ 3080774 h 3156982"/>
                <a:gd name="connsiteX1-423" fmla="*/ 79151 w 2105479"/>
                <a:gd name="connsiteY1-424" fmla="*/ 2166374 h 3156982"/>
                <a:gd name="connsiteX2-425" fmla="*/ 71531 w 2105479"/>
                <a:gd name="connsiteY2-426" fmla="*/ 1179584 h 3156982"/>
                <a:gd name="connsiteX3-427" fmla="*/ 837341 w 2105479"/>
                <a:gd name="connsiteY3-428" fmla="*/ 272804 h 3156982"/>
                <a:gd name="connsiteX4-429" fmla="*/ 1946051 w 2105479"/>
                <a:gd name="connsiteY4-430" fmla="*/ 2294 h 3156982"/>
                <a:gd name="connsiteX5-431" fmla="*/ 1812701 w 2105479"/>
                <a:gd name="connsiteY5-432" fmla="*/ 383294 h 3156982"/>
                <a:gd name="connsiteX6-433" fmla="*/ 1885091 w 2105479"/>
                <a:gd name="connsiteY6-434" fmla="*/ 901454 h 3156982"/>
                <a:gd name="connsiteX7-435" fmla="*/ 2033681 w 2105479"/>
                <a:gd name="connsiteY7-436" fmla="*/ 2215904 h 3156982"/>
                <a:gd name="connsiteX8-437" fmla="*/ 860201 w 2105479"/>
                <a:gd name="connsiteY8-438" fmla="*/ 3156974 h 3156982"/>
                <a:gd name="connsiteX9-439" fmla="*/ 902112 w 2105479"/>
                <a:gd name="connsiteY9-440" fmla="*/ 2124463 h 3156982"/>
                <a:gd name="connsiteX10-441" fmla="*/ 1153571 w 2105479"/>
                <a:gd name="connsiteY10-442" fmla="*/ 1450094 h 3156982"/>
                <a:gd name="connsiteX11-443" fmla="*/ 833532 w 2105479"/>
                <a:gd name="connsiteY11-444" fmla="*/ 2017783 h 3156982"/>
                <a:gd name="connsiteX12-445" fmla="*/ 479201 w 2105479"/>
                <a:gd name="connsiteY12-446" fmla="*/ 3080774 h 3156982"/>
                <a:gd name="connsiteX0-447" fmla="*/ 479201 w 2087040"/>
                <a:gd name="connsiteY0-448" fmla="*/ 3078506 h 3154714"/>
                <a:gd name="connsiteX1-449" fmla="*/ 79151 w 2087040"/>
                <a:gd name="connsiteY1-450" fmla="*/ 2164106 h 3154714"/>
                <a:gd name="connsiteX2-451" fmla="*/ 71531 w 2087040"/>
                <a:gd name="connsiteY2-452" fmla="*/ 1177316 h 3154714"/>
                <a:gd name="connsiteX3-453" fmla="*/ 837341 w 2087040"/>
                <a:gd name="connsiteY3-454" fmla="*/ 270536 h 3154714"/>
                <a:gd name="connsiteX4-455" fmla="*/ 1946051 w 2087040"/>
                <a:gd name="connsiteY4-456" fmla="*/ 26 h 3154714"/>
                <a:gd name="connsiteX5-457" fmla="*/ 1866041 w 2087040"/>
                <a:gd name="connsiteY5-458" fmla="*/ 259106 h 3154714"/>
                <a:gd name="connsiteX6-459" fmla="*/ 1885091 w 2087040"/>
                <a:gd name="connsiteY6-460" fmla="*/ 899186 h 3154714"/>
                <a:gd name="connsiteX7-461" fmla="*/ 2033681 w 2087040"/>
                <a:gd name="connsiteY7-462" fmla="*/ 2213636 h 3154714"/>
                <a:gd name="connsiteX8-463" fmla="*/ 860201 w 2087040"/>
                <a:gd name="connsiteY8-464" fmla="*/ 3154706 h 3154714"/>
                <a:gd name="connsiteX9-465" fmla="*/ 902112 w 2087040"/>
                <a:gd name="connsiteY9-466" fmla="*/ 2122195 h 3154714"/>
                <a:gd name="connsiteX10-467" fmla="*/ 1153571 w 2087040"/>
                <a:gd name="connsiteY10-468" fmla="*/ 1447826 h 3154714"/>
                <a:gd name="connsiteX11-469" fmla="*/ 833532 w 2087040"/>
                <a:gd name="connsiteY11-470" fmla="*/ 2015515 h 3154714"/>
                <a:gd name="connsiteX12-471" fmla="*/ 479201 w 2087040"/>
                <a:gd name="connsiteY12-472" fmla="*/ 3078506 h 3154714"/>
                <a:gd name="connsiteX0-473" fmla="*/ 479201 w 2070867"/>
                <a:gd name="connsiteY0-474" fmla="*/ 3078501 h 3154709"/>
                <a:gd name="connsiteX1-475" fmla="*/ 79151 w 2070867"/>
                <a:gd name="connsiteY1-476" fmla="*/ 2164101 h 3154709"/>
                <a:gd name="connsiteX2-477" fmla="*/ 71531 w 2070867"/>
                <a:gd name="connsiteY2-478" fmla="*/ 1177311 h 3154709"/>
                <a:gd name="connsiteX3-479" fmla="*/ 837341 w 2070867"/>
                <a:gd name="connsiteY3-480" fmla="*/ 270531 h 3154709"/>
                <a:gd name="connsiteX4-481" fmla="*/ 1946051 w 2070867"/>
                <a:gd name="connsiteY4-482" fmla="*/ 21 h 3154709"/>
                <a:gd name="connsiteX5-483" fmla="*/ 1866041 w 2070867"/>
                <a:gd name="connsiteY5-484" fmla="*/ 259101 h 3154709"/>
                <a:gd name="connsiteX6-485" fmla="*/ 1786031 w 2070867"/>
                <a:gd name="connsiteY6-486" fmla="*/ 792501 h 3154709"/>
                <a:gd name="connsiteX7-487" fmla="*/ 2033681 w 2070867"/>
                <a:gd name="connsiteY7-488" fmla="*/ 2213631 h 3154709"/>
                <a:gd name="connsiteX8-489" fmla="*/ 860201 w 2070867"/>
                <a:gd name="connsiteY8-490" fmla="*/ 3154701 h 3154709"/>
                <a:gd name="connsiteX9-491" fmla="*/ 902112 w 2070867"/>
                <a:gd name="connsiteY9-492" fmla="*/ 2122190 h 3154709"/>
                <a:gd name="connsiteX10-493" fmla="*/ 1153571 w 2070867"/>
                <a:gd name="connsiteY10-494" fmla="*/ 1447821 h 3154709"/>
                <a:gd name="connsiteX11-495" fmla="*/ 833532 w 2070867"/>
                <a:gd name="connsiteY11-496" fmla="*/ 2015510 h 3154709"/>
                <a:gd name="connsiteX12-497" fmla="*/ 479201 w 2070867"/>
                <a:gd name="connsiteY12-498" fmla="*/ 3078501 h 3154709"/>
                <a:gd name="connsiteX0-499" fmla="*/ 479201 w 2099471"/>
                <a:gd name="connsiteY0-500" fmla="*/ 3078501 h 3154708"/>
                <a:gd name="connsiteX1-501" fmla="*/ 79151 w 2099471"/>
                <a:gd name="connsiteY1-502" fmla="*/ 2164101 h 3154708"/>
                <a:gd name="connsiteX2-503" fmla="*/ 71531 w 2099471"/>
                <a:gd name="connsiteY2-504" fmla="*/ 1177311 h 3154708"/>
                <a:gd name="connsiteX3-505" fmla="*/ 837341 w 2099471"/>
                <a:gd name="connsiteY3-506" fmla="*/ 270531 h 3154708"/>
                <a:gd name="connsiteX4-507" fmla="*/ 1946051 w 2099471"/>
                <a:gd name="connsiteY4-508" fmla="*/ 21 h 3154708"/>
                <a:gd name="connsiteX5-509" fmla="*/ 1866041 w 2099471"/>
                <a:gd name="connsiteY5-510" fmla="*/ 259101 h 3154708"/>
                <a:gd name="connsiteX6-511" fmla="*/ 1786031 w 2099471"/>
                <a:gd name="connsiteY6-512" fmla="*/ 792501 h 3154708"/>
                <a:gd name="connsiteX7-513" fmla="*/ 2064161 w 2099471"/>
                <a:gd name="connsiteY7-514" fmla="*/ 2106951 h 3154708"/>
                <a:gd name="connsiteX8-515" fmla="*/ 860201 w 2099471"/>
                <a:gd name="connsiteY8-516" fmla="*/ 3154701 h 3154708"/>
                <a:gd name="connsiteX9-517" fmla="*/ 902112 w 2099471"/>
                <a:gd name="connsiteY9-518" fmla="*/ 2122190 h 3154708"/>
                <a:gd name="connsiteX10-519" fmla="*/ 1153571 w 2099471"/>
                <a:gd name="connsiteY10-520" fmla="*/ 1447821 h 3154708"/>
                <a:gd name="connsiteX11-521" fmla="*/ 833532 w 2099471"/>
                <a:gd name="connsiteY11-522" fmla="*/ 2015510 h 3154708"/>
                <a:gd name="connsiteX12-523" fmla="*/ 479201 w 2099471"/>
                <a:gd name="connsiteY12-524" fmla="*/ 3078501 h 3154708"/>
                <a:gd name="connsiteX0-525" fmla="*/ 479201 w 2099471"/>
                <a:gd name="connsiteY0-526" fmla="*/ 3078501 h 3154708"/>
                <a:gd name="connsiteX1-527" fmla="*/ 79151 w 2099471"/>
                <a:gd name="connsiteY1-528" fmla="*/ 2164101 h 3154708"/>
                <a:gd name="connsiteX2-529" fmla="*/ 71531 w 2099471"/>
                <a:gd name="connsiteY2-530" fmla="*/ 1177311 h 3154708"/>
                <a:gd name="connsiteX3-531" fmla="*/ 837341 w 2099471"/>
                <a:gd name="connsiteY3-532" fmla="*/ 270531 h 3154708"/>
                <a:gd name="connsiteX4-533" fmla="*/ 1946051 w 2099471"/>
                <a:gd name="connsiteY4-534" fmla="*/ 21 h 3154708"/>
                <a:gd name="connsiteX5-535" fmla="*/ 1866041 w 2099471"/>
                <a:gd name="connsiteY5-536" fmla="*/ 259101 h 3154708"/>
                <a:gd name="connsiteX6-537" fmla="*/ 1786031 w 2099471"/>
                <a:gd name="connsiteY6-538" fmla="*/ 792501 h 3154708"/>
                <a:gd name="connsiteX7-539" fmla="*/ 2064161 w 2099471"/>
                <a:gd name="connsiteY7-540" fmla="*/ 2106951 h 3154708"/>
                <a:gd name="connsiteX8-541" fmla="*/ 860201 w 2099471"/>
                <a:gd name="connsiteY8-542" fmla="*/ 3154701 h 3154708"/>
                <a:gd name="connsiteX9-543" fmla="*/ 902112 w 2099471"/>
                <a:gd name="connsiteY9-544" fmla="*/ 2122190 h 3154708"/>
                <a:gd name="connsiteX10-545" fmla="*/ 1107851 w 2099471"/>
                <a:gd name="connsiteY10-546" fmla="*/ 1257321 h 3154708"/>
                <a:gd name="connsiteX11-547" fmla="*/ 833532 w 2099471"/>
                <a:gd name="connsiteY11-548" fmla="*/ 2015510 h 3154708"/>
                <a:gd name="connsiteX12-549" fmla="*/ 479201 w 2099471"/>
                <a:gd name="connsiteY12-550" fmla="*/ 3078501 h 3154708"/>
                <a:gd name="connsiteX0-551" fmla="*/ 479201 w 2099471"/>
                <a:gd name="connsiteY0-552" fmla="*/ 3078501 h 3154708"/>
                <a:gd name="connsiteX1-553" fmla="*/ 79151 w 2099471"/>
                <a:gd name="connsiteY1-554" fmla="*/ 2164101 h 3154708"/>
                <a:gd name="connsiteX2-555" fmla="*/ 71531 w 2099471"/>
                <a:gd name="connsiteY2-556" fmla="*/ 1177311 h 3154708"/>
                <a:gd name="connsiteX3-557" fmla="*/ 837341 w 2099471"/>
                <a:gd name="connsiteY3-558" fmla="*/ 270531 h 3154708"/>
                <a:gd name="connsiteX4-559" fmla="*/ 1946051 w 2099471"/>
                <a:gd name="connsiteY4-560" fmla="*/ 21 h 3154708"/>
                <a:gd name="connsiteX5-561" fmla="*/ 1866041 w 2099471"/>
                <a:gd name="connsiteY5-562" fmla="*/ 259101 h 3154708"/>
                <a:gd name="connsiteX6-563" fmla="*/ 1786031 w 2099471"/>
                <a:gd name="connsiteY6-564" fmla="*/ 792501 h 3154708"/>
                <a:gd name="connsiteX7-565" fmla="*/ 2064161 w 2099471"/>
                <a:gd name="connsiteY7-566" fmla="*/ 2106951 h 3154708"/>
                <a:gd name="connsiteX8-567" fmla="*/ 860201 w 2099471"/>
                <a:gd name="connsiteY8-568" fmla="*/ 3154701 h 3154708"/>
                <a:gd name="connsiteX9-569" fmla="*/ 902112 w 2099471"/>
                <a:gd name="connsiteY9-570" fmla="*/ 2122190 h 3154708"/>
                <a:gd name="connsiteX10-571" fmla="*/ 1107851 w 2099471"/>
                <a:gd name="connsiteY10-572" fmla="*/ 1257321 h 3154708"/>
                <a:gd name="connsiteX11-573" fmla="*/ 803052 w 2099471"/>
                <a:gd name="connsiteY11-574" fmla="*/ 1939310 h 3154708"/>
                <a:gd name="connsiteX12-575" fmla="*/ 479201 w 2099471"/>
                <a:gd name="connsiteY12-576" fmla="*/ 3078501 h 3154708"/>
                <a:gd name="connsiteX0-577" fmla="*/ 479201 w 2099471"/>
                <a:gd name="connsiteY0-578" fmla="*/ 3078501 h 3154708"/>
                <a:gd name="connsiteX1-579" fmla="*/ 79151 w 2099471"/>
                <a:gd name="connsiteY1-580" fmla="*/ 2164101 h 3154708"/>
                <a:gd name="connsiteX2-581" fmla="*/ 71531 w 2099471"/>
                <a:gd name="connsiteY2-582" fmla="*/ 1177311 h 3154708"/>
                <a:gd name="connsiteX3-583" fmla="*/ 837341 w 2099471"/>
                <a:gd name="connsiteY3-584" fmla="*/ 270531 h 3154708"/>
                <a:gd name="connsiteX4-585" fmla="*/ 1946051 w 2099471"/>
                <a:gd name="connsiteY4-586" fmla="*/ 21 h 3154708"/>
                <a:gd name="connsiteX5-587" fmla="*/ 1866041 w 2099471"/>
                <a:gd name="connsiteY5-588" fmla="*/ 259101 h 3154708"/>
                <a:gd name="connsiteX6-589" fmla="*/ 1786031 w 2099471"/>
                <a:gd name="connsiteY6-590" fmla="*/ 792501 h 3154708"/>
                <a:gd name="connsiteX7-591" fmla="*/ 2064161 w 2099471"/>
                <a:gd name="connsiteY7-592" fmla="*/ 2106951 h 3154708"/>
                <a:gd name="connsiteX8-593" fmla="*/ 860201 w 2099471"/>
                <a:gd name="connsiteY8-594" fmla="*/ 3154701 h 3154708"/>
                <a:gd name="connsiteX9-595" fmla="*/ 856392 w 2099471"/>
                <a:gd name="connsiteY9-596" fmla="*/ 2045990 h 3154708"/>
                <a:gd name="connsiteX10-597" fmla="*/ 1107851 w 2099471"/>
                <a:gd name="connsiteY10-598" fmla="*/ 1257321 h 3154708"/>
                <a:gd name="connsiteX11-599" fmla="*/ 803052 w 2099471"/>
                <a:gd name="connsiteY11-600" fmla="*/ 1939310 h 3154708"/>
                <a:gd name="connsiteX12-601" fmla="*/ 479201 w 2099471"/>
                <a:gd name="connsiteY12-602" fmla="*/ 3078501 h 3154708"/>
                <a:gd name="connsiteX0-603" fmla="*/ 479201 w 2099471"/>
                <a:gd name="connsiteY0-604" fmla="*/ 3078501 h 3154708"/>
                <a:gd name="connsiteX1-605" fmla="*/ 79151 w 2099471"/>
                <a:gd name="connsiteY1-606" fmla="*/ 2164101 h 3154708"/>
                <a:gd name="connsiteX2-607" fmla="*/ 71531 w 2099471"/>
                <a:gd name="connsiteY2-608" fmla="*/ 1177311 h 3154708"/>
                <a:gd name="connsiteX3-609" fmla="*/ 837341 w 2099471"/>
                <a:gd name="connsiteY3-610" fmla="*/ 270531 h 3154708"/>
                <a:gd name="connsiteX4-611" fmla="*/ 1946051 w 2099471"/>
                <a:gd name="connsiteY4-612" fmla="*/ 21 h 3154708"/>
                <a:gd name="connsiteX5-613" fmla="*/ 1866041 w 2099471"/>
                <a:gd name="connsiteY5-614" fmla="*/ 259101 h 3154708"/>
                <a:gd name="connsiteX6-615" fmla="*/ 1786031 w 2099471"/>
                <a:gd name="connsiteY6-616" fmla="*/ 792501 h 3154708"/>
                <a:gd name="connsiteX7-617" fmla="*/ 2064161 w 2099471"/>
                <a:gd name="connsiteY7-618" fmla="*/ 2106951 h 3154708"/>
                <a:gd name="connsiteX8-619" fmla="*/ 860201 w 2099471"/>
                <a:gd name="connsiteY8-620" fmla="*/ 3154701 h 3154708"/>
                <a:gd name="connsiteX9-621" fmla="*/ 856392 w 2099471"/>
                <a:gd name="connsiteY9-622" fmla="*/ 2045990 h 3154708"/>
                <a:gd name="connsiteX10-623" fmla="*/ 1115471 w 2099471"/>
                <a:gd name="connsiteY10-624" fmla="*/ 1257321 h 3154708"/>
                <a:gd name="connsiteX11-625" fmla="*/ 803052 w 2099471"/>
                <a:gd name="connsiteY11-626" fmla="*/ 1939310 h 3154708"/>
                <a:gd name="connsiteX12-627" fmla="*/ 479201 w 2099471"/>
                <a:gd name="connsiteY12-628" fmla="*/ 3078501 h 3154708"/>
                <a:gd name="connsiteX0-629" fmla="*/ 481373 w 2101643"/>
                <a:gd name="connsiteY0-630" fmla="*/ 3078951 h 3155158"/>
                <a:gd name="connsiteX1-631" fmla="*/ 81323 w 2101643"/>
                <a:gd name="connsiteY1-632" fmla="*/ 2164551 h 3155158"/>
                <a:gd name="connsiteX2-633" fmla="*/ 73703 w 2101643"/>
                <a:gd name="connsiteY2-634" fmla="*/ 1177761 h 3155158"/>
                <a:gd name="connsiteX3-635" fmla="*/ 869993 w 2101643"/>
                <a:gd name="connsiteY3-636" fmla="*/ 316701 h 3155158"/>
                <a:gd name="connsiteX4-637" fmla="*/ 1948223 w 2101643"/>
                <a:gd name="connsiteY4-638" fmla="*/ 471 h 3155158"/>
                <a:gd name="connsiteX5-639" fmla="*/ 1868213 w 2101643"/>
                <a:gd name="connsiteY5-640" fmla="*/ 259551 h 3155158"/>
                <a:gd name="connsiteX6-641" fmla="*/ 1788203 w 2101643"/>
                <a:gd name="connsiteY6-642" fmla="*/ 792951 h 3155158"/>
                <a:gd name="connsiteX7-643" fmla="*/ 2066333 w 2101643"/>
                <a:gd name="connsiteY7-644" fmla="*/ 2107401 h 3155158"/>
                <a:gd name="connsiteX8-645" fmla="*/ 862373 w 2101643"/>
                <a:gd name="connsiteY8-646" fmla="*/ 3155151 h 3155158"/>
                <a:gd name="connsiteX9-647" fmla="*/ 858564 w 2101643"/>
                <a:gd name="connsiteY9-648" fmla="*/ 2046440 h 3155158"/>
                <a:gd name="connsiteX10-649" fmla="*/ 1117643 w 2101643"/>
                <a:gd name="connsiteY10-650" fmla="*/ 1257771 h 3155158"/>
                <a:gd name="connsiteX11-651" fmla="*/ 805224 w 2101643"/>
                <a:gd name="connsiteY11-652" fmla="*/ 1939760 h 3155158"/>
                <a:gd name="connsiteX12-653" fmla="*/ 481373 w 2101643"/>
                <a:gd name="connsiteY12-654" fmla="*/ 3078951 h 3155158"/>
                <a:gd name="connsiteX0-655" fmla="*/ 513416 w 2133686"/>
                <a:gd name="connsiteY0-656" fmla="*/ 3078951 h 3155158"/>
                <a:gd name="connsiteX1-657" fmla="*/ 52406 w 2133686"/>
                <a:gd name="connsiteY1-658" fmla="*/ 2248371 h 3155158"/>
                <a:gd name="connsiteX2-659" fmla="*/ 105746 w 2133686"/>
                <a:gd name="connsiteY2-660" fmla="*/ 1177761 h 3155158"/>
                <a:gd name="connsiteX3-661" fmla="*/ 902036 w 2133686"/>
                <a:gd name="connsiteY3-662" fmla="*/ 316701 h 3155158"/>
                <a:gd name="connsiteX4-663" fmla="*/ 1980266 w 2133686"/>
                <a:gd name="connsiteY4-664" fmla="*/ 471 h 3155158"/>
                <a:gd name="connsiteX5-665" fmla="*/ 1900256 w 2133686"/>
                <a:gd name="connsiteY5-666" fmla="*/ 259551 h 3155158"/>
                <a:gd name="connsiteX6-667" fmla="*/ 1820246 w 2133686"/>
                <a:gd name="connsiteY6-668" fmla="*/ 792951 h 3155158"/>
                <a:gd name="connsiteX7-669" fmla="*/ 2098376 w 2133686"/>
                <a:gd name="connsiteY7-670" fmla="*/ 2107401 h 3155158"/>
                <a:gd name="connsiteX8-671" fmla="*/ 894416 w 2133686"/>
                <a:gd name="connsiteY8-672" fmla="*/ 3155151 h 3155158"/>
                <a:gd name="connsiteX9-673" fmla="*/ 890607 w 2133686"/>
                <a:gd name="connsiteY9-674" fmla="*/ 2046440 h 3155158"/>
                <a:gd name="connsiteX10-675" fmla="*/ 1149686 w 2133686"/>
                <a:gd name="connsiteY10-676" fmla="*/ 1257771 h 3155158"/>
                <a:gd name="connsiteX11-677" fmla="*/ 837267 w 2133686"/>
                <a:gd name="connsiteY11-678" fmla="*/ 1939760 h 3155158"/>
                <a:gd name="connsiteX12-679" fmla="*/ 513416 w 2133686"/>
                <a:gd name="connsiteY12-680" fmla="*/ 3078951 h 3155158"/>
                <a:gd name="connsiteX0-681" fmla="*/ 513416 w 2133686"/>
                <a:gd name="connsiteY0-682" fmla="*/ 3078951 h 3155158"/>
                <a:gd name="connsiteX1-683" fmla="*/ 52406 w 2133686"/>
                <a:gd name="connsiteY1-684" fmla="*/ 2248371 h 3155158"/>
                <a:gd name="connsiteX2-685" fmla="*/ 105746 w 2133686"/>
                <a:gd name="connsiteY2-686" fmla="*/ 1177761 h 3155158"/>
                <a:gd name="connsiteX3-687" fmla="*/ 902036 w 2133686"/>
                <a:gd name="connsiteY3-688" fmla="*/ 316701 h 3155158"/>
                <a:gd name="connsiteX4-689" fmla="*/ 1980266 w 2133686"/>
                <a:gd name="connsiteY4-690" fmla="*/ 471 h 3155158"/>
                <a:gd name="connsiteX5-691" fmla="*/ 1900256 w 2133686"/>
                <a:gd name="connsiteY5-692" fmla="*/ 259551 h 3155158"/>
                <a:gd name="connsiteX6-693" fmla="*/ 1820246 w 2133686"/>
                <a:gd name="connsiteY6-694" fmla="*/ 792951 h 3155158"/>
                <a:gd name="connsiteX7-695" fmla="*/ 2098376 w 2133686"/>
                <a:gd name="connsiteY7-696" fmla="*/ 2107401 h 3155158"/>
                <a:gd name="connsiteX8-697" fmla="*/ 894416 w 2133686"/>
                <a:gd name="connsiteY8-698" fmla="*/ 3155151 h 3155158"/>
                <a:gd name="connsiteX9-699" fmla="*/ 890607 w 2133686"/>
                <a:gd name="connsiteY9-700" fmla="*/ 2046440 h 3155158"/>
                <a:gd name="connsiteX10-701" fmla="*/ 1126826 w 2133686"/>
                <a:gd name="connsiteY10-702" fmla="*/ 1204431 h 3155158"/>
                <a:gd name="connsiteX11-703" fmla="*/ 837267 w 2133686"/>
                <a:gd name="connsiteY11-704" fmla="*/ 1939760 h 3155158"/>
                <a:gd name="connsiteX12-705" fmla="*/ 513416 w 2133686"/>
                <a:gd name="connsiteY12-706" fmla="*/ 3078951 h 3155158"/>
                <a:gd name="connsiteX0-707" fmla="*/ 513416 w 2133686"/>
                <a:gd name="connsiteY0-708" fmla="*/ 3078951 h 3155158"/>
                <a:gd name="connsiteX1-709" fmla="*/ 52406 w 2133686"/>
                <a:gd name="connsiteY1-710" fmla="*/ 2248371 h 3155158"/>
                <a:gd name="connsiteX2-711" fmla="*/ 105746 w 2133686"/>
                <a:gd name="connsiteY2-712" fmla="*/ 1177761 h 3155158"/>
                <a:gd name="connsiteX3-713" fmla="*/ 902036 w 2133686"/>
                <a:gd name="connsiteY3-714" fmla="*/ 316701 h 3155158"/>
                <a:gd name="connsiteX4-715" fmla="*/ 1980266 w 2133686"/>
                <a:gd name="connsiteY4-716" fmla="*/ 471 h 3155158"/>
                <a:gd name="connsiteX5-717" fmla="*/ 1900256 w 2133686"/>
                <a:gd name="connsiteY5-718" fmla="*/ 259551 h 3155158"/>
                <a:gd name="connsiteX6-719" fmla="*/ 1820246 w 2133686"/>
                <a:gd name="connsiteY6-720" fmla="*/ 792951 h 3155158"/>
                <a:gd name="connsiteX7-721" fmla="*/ 2098376 w 2133686"/>
                <a:gd name="connsiteY7-722" fmla="*/ 2107401 h 3155158"/>
                <a:gd name="connsiteX8-723" fmla="*/ 894416 w 2133686"/>
                <a:gd name="connsiteY8-724" fmla="*/ 3155151 h 3155158"/>
                <a:gd name="connsiteX9-725" fmla="*/ 890607 w 2133686"/>
                <a:gd name="connsiteY9-726" fmla="*/ 2046440 h 3155158"/>
                <a:gd name="connsiteX10-727" fmla="*/ 1126826 w 2133686"/>
                <a:gd name="connsiteY10-728" fmla="*/ 1204431 h 3155158"/>
                <a:gd name="connsiteX11-729" fmla="*/ 829647 w 2133686"/>
                <a:gd name="connsiteY11-730" fmla="*/ 1688300 h 3155158"/>
                <a:gd name="connsiteX12-731" fmla="*/ 513416 w 2133686"/>
                <a:gd name="connsiteY12-732" fmla="*/ 3078951 h 3155158"/>
                <a:gd name="connsiteX0-733" fmla="*/ 513416 w 2133686"/>
                <a:gd name="connsiteY0-734" fmla="*/ 3078951 h 3155158"/>
                <a:gd name="connsiteX1-735" fmla="*/ 52406 w 2133686"/>
                <a:gd name="connsiteY1-736" fmla="*/ 2248371 h 3155158"/>
                <a:gd name="connsiteX2-737" fmla="*/ 105746 w 2133686"/>
                <a:gd name="connsiteY2-738" fmla="*/ 1177761 h 3155158"/>
                <a:gd name="connsiteX3-739" fmla="*/ 902036 w 2133686"/>
                <a:gd name="connsiteY3-740" fmla="*/ 316701 h 3155158"/>
                <a:gd name="connsiteX4-741" fmla="*/ 1980266 w 2133686"/>
                <a:gd name="connsiteY4-742" fmla="*/ 471 h 3155158"/>
                <a:gd name="connsiteX5-743" fmla="*/ 1900256 w 2133686"/>
                <a:gd name="connsiteY5-744" fmla="*/ 259551 h 3155158"/>
                <a:gd name="connsiteX6-745" fmla="*/ 1820246 w 2133686"/>
                <a:gd name="connsiteY6-746" fmla="*/ 792951 h 3155158"/>
                <a:gd name="connsiteX7-747" fmla="*/ 2098376 w 2133686"/>
                <a:gd name="connsiteY7-748" fmla="*/ 2107401 h 3155158"/>
                <a:gd name="connsiteX8-749" fmla="*/ 894416 w 2133686"/>
                <a:gd name="connsiteY8-750" fmla="*/ 3155151 h 3155158"/>
                <a:gd name="connsiteX9-751" fmla="*/ 898227 w 2133686"/>
                <a:gd name="connsiteY9-752" fmla="*/ 1794980 h 3155158"/>
                <a:gd name="connsiteX10-753" fmla="*/ 1126826 w 2133686"/>
                <a:gd name="connsiteY10-754" fmla="*/ 1204431 h 3155158"/>
                <a:gd name="connsiteX11-755" fmla="*/ 829647 w 2133686"/>
                <a:gd name="connsiteY11-756" fmla="*/ 1688300 h 3155158"/>
                <a:gd name="connsiteX12-757" fmla="*/ 513416 w 2133686"/>
                <a:gd name="connsiteY12-758" fmla="*/ 3078951 h 3155158"/>
                <a:gd name="connsiteX0-759" fmla="*/ 513416 w 2041988"/>
                <a:gd name="connsiteY0-760" fmla="*/ 3078951 h 3155158"/>
                <a:gd name="connsiteX1-761" fmla="*/ 52406 w 2041988"/>
                <a:gd name="connsiteY1-762" fmla="*/ 2248371 h 3155158"/>
                <a:gd name="connsiteX2-763" fmla="*/ 105746 w 2041988"/>
                <a:gd name="connsiteY2-764" fmla="*/ 1177761 h 3155158"/>
                <a:gd name="connsiteX3-765" fmla="*/ 902036 w 2041988"/>
                <a:gd name="connsiteY3-766" fmla="*/ 316701 h 3155158"/>
                <a:gd name="connsiteX4-767" fmla="*/ 1980266 w 2041988"/>
                <a:gd name="connsiteY4-768" fmla="*/ 471 h 3155158"/>
                <a:gd name="connsiteX5-769" fmla="*/ 1900256 w 2041988"/>
                <a:gd name="connsiteY5-770" fmla="*/ 259551 h 3155158"/>
                <a:gd name="connsiteX6-771" fmla="*/ 1820246 w 2041988"/>
                <a:gd name="connsiteY6-772" fmla="*/ 792951 h 3155158"/>
                <a:gd name="connsiteX7-773" fmla="*/ 1945976 w 2041988"/>
                <a:gd name="connsiteY7-774" fmla="*/ 2145501 h 3155158"/>
                <a:gd name="connsiteX8-775" fmla="*/ 894416 w 2041988"/>
                <a:gd name="connsiteY8-776" fmla="*/ 3155151 h 3155158"/>
                <a:gd name="connsiteX9-777" fmla="*/ 898227 w 2041988"/>
                <a:gd name="connsiteY9-778" fmla="*/ 1794980 h 3155158"/>
                <a:gd name="connsiteX10-779" fmla="*/ 1126826 w 2041988"/>
                <a:gd name="connsiteY10-780" fmla="*/ 1204431 h 3155158"/>
                <a:gd name="connsiteX11-781" fmla="*/ 829647 w 2041988"/>
                <a:gd name="connsiteY11-782" fmla="*/ 1688300 h 3155158"/>
                <a:gd name="connsiteX12-783" fmla="*/ 513416 w 2041988"/>
                <a:gd name="connsiteY12-784" fmla="*/ 3078951 h 31551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133" y="connsiteY11-134"/>
                </a:cxn>
                <a:cxn ang="0">
                  <a:pos x="connsiteX12-159" y="connsiteY12-160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4" name="Freeform: Shape 2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Freeform: Shape 17"/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Freeform: Shape 10"/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Rectangle 36"/>
          <p:cNvSpPr/>
          <p:nvPr/>
        </p:nvSpPr>
        <p:spPr>
          <a:xfrm>
            <a:off x="652445" y="704064"/>
            <a:ext cx="10972800" cy="5751871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/>
          <p:cNvSpPr txBox="1"/>
          <p:nvPr/>
        </p:nvSpPr>
        <p:spPr>
          <a:xfrm>
            <a:off x="4928370" y="1237093"/>
            <a:ext cx="21615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d-ID" sz="3600" b="1" spc="300" dirty="0">
                <a:latin typeface="Poppins" panose="00000500000000000000" pitchFamily="2" charset="0"/>
                <a:cs typeface="Poppins" panose="00000500000000000000" pitchFamily="2" charset="0"/>
              </a:rPr>
              <a:t>Outline</a:t>
            </a:r>
            <a:endParaRPr lang="id-ID" sz="3600" b="1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6938" y="2334782"/>
            <a:ext cx="221234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id-ID" sz="2500" dirty="0">
                <a:latin typeface="Poppins" panose="00000500000000000000" pitchFamily="2" charset="0"/>
                <a:cs typeface="Poppins" panose="00000500000000000000" pitchFamily="2" charset="0"/>
              </a:rPr>
              <a:t>Phần Mở Đầu</a:t>
            </a:r>
            <a:endParaRPr lang="vi-VN" altLang="id-ID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37080" y="3558540"/>
            <a:ext cx="418782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id-ID" sz="2500" dirty="0">
                <a:latin typeface="Poppins" panose="00000500000000000000" pitchFamily="2" charset="0"/>
                <a:cs typeface="Poppins" panose="00000500000000000000" pitchFamily="2" charset="0"/>
              </a:rPr>
              <a:t>Cơ sở lý thuyết để thực hiện project</a:t>
            </a:r>
            <a:endParaRPr lang="vi-VN" altLang="id-ID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48510" y="4725670"/>
            <a:ext cx="372173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id-ID" sz="2500" dirty="0">
                <a:latin typeface="Poppins" panose="00000500000000000000" pitchFamily="2" charset="0"/>
                <a:cs typeface="Poppins" panose="00000500000000000000" pitchFamily="2" charset="0"/>
              </a:rPr>
              <a:t>Phân tích và Thiết kế giải pháp</a:t>
            </a:r>
            <a:endParaRPr lang="vi-VN" altLang="id-ID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2180" y="3531235"/>
            <a:ext cx="37420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altLang="id-ID" sz="2500" dirty="0">
                <a:latin typeface="Poppins" panose="00000500000000000000" pitchFamily="2" charset="0"/>
                <a:cs typeface="Poppins" panose="00000500000000000000" pitchFamily="2" charset="0"/>
              </a:rPr>
              <a:t>Kết luận và Hướng phát triển</a:t>
            </a:r>
            <a:endParaRPr lang="vi-VN" altLang="id-ID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82180" y="2364740"/>
            <a:ext cx="395859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alt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Demo ứng </a:t>
            </a:r>
            <a:r>
              <a:rPr lang="vi-VN" alt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dụng</a:t>
            </a:r>
            <a:endParaRPr lang="vi-VN" altLang="en-US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98565" y="2250831"/>
            <a:ext cx="620387" cy="664961"/>
            <a:chOff x="1298565" y="2250831"/>
            <a:chExt cx="620387" cy="664961"/>
          </a:xfrm>
        </p:grpSpPr>
        <p:grpSp>
          <p:nvGrpSpPr>
            <p:cNvPr id="5" name="Group 4"/>
            <p:cNvGrpSpPr/>
            <p:nvPr/>
          </p:nvGrpSpPr>
          <p:grpSpPr>
            <a:xfrm>
              <a:off x="1300766" y="2250831"/>
              <a:ext cx="618186" cy="646916"/>
              <a:chOff x="-1030310" y="1787191"/>
              <a:chExt cx="618186" cy="646916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-880876" y="1874797"/>
                <a:ext cx="31931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1</a:t>
                </a:r>
                <a:endParaRPr lang="id-ID" sz="2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1298565" y="2728912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00765" y="3422685"/>
            <a:ext cx="618187" cy="691208"/>
            <a:chOff x="1300765" y="3422685"/>
            <a:chExt cx="618187" cy="691208"/>
          </a:xfrm>
        </p:grpSpPr>
        <p:grpSp>
          <p:nvGrpSpPr>
            <p:cNvPr id="19" name="Group 18"/>
            <p:cNvGrpSpPr/>
            <p:nvPr/>
          </p:nvGrpSpPr>
          <p:grpSpPr>
            <a:xfrm>
              <a:off x="1300766" y="3422685"/>
              <a:ext cx="618186" cy="646916"/>
              <a:chOff x="-1030310" y="1787191"/>
              <a:chExt cx="618186" cy="646916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-906634" y="1874797"/>
                <a:ext cx="38985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2</a:t>
                </a:r>
                <a:endParaRPr lang="id-ID" sz="2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1300765" y="3927013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00766" y="4618574"/>
            <a:ext cx="618186" cy="686478"/>
            <a:chOff x="1300766" y="4618574"/>
            <a:chExt cx="618186" cy="686478"/>
          </a:xfrm>
        </p:grpSpPr>
        <p:grpSp>
          <p:nvGrpSpPr>
            <p:cNvPr id="22" name="Group 21"/>
            <p:cNvGrpSpPr/>
            <p:nvPr/>
          </p:nvGrpSpPr>
          <p:grpSpPr>
            <a:xfrm>
              <a:off x="1300766" y="4618574"/>
              <a:ext cx="618186" cy="646916"/>
              <a:chOff x="-1030310" y="1787191"/>
              <a:chExt cx="618186" cy="646916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-906634" y="1874797"/>
                <a:ext cx="40267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3</a:t>
                </a:r>
                <a:endParaRPr lang="id-ID" sz="2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56" name="Oval 55"/>
            <p:cNvSpPr/>
            <p:nvPr/>
          </p:nvSpPr>
          <p:spPr>
            <a:xfrm>
              <a:off x="1320426" y="5118172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45809" y="2211086"/>
            <a:ext cx="644226" cy="683006"/>
            <a:chOff x="6545809" y="2211086"/>
            <a:chExt cx="644226" cy="683006"/>
          </a:xfrm>
        </p:grpSpPr>
        <p:grpSp>
          <p:nvGrpSpPr>
            <p:cNvPr id="30" name="Group 29"/>
            <p:cNvGrpSpPr/>
            <p:nvPr/>
          </p:nvGrpSpPr>
          <p:grpSpPr>
            <a:xfrm>
              <a:off x="6545809" y="2247176"/>
              <a:ext cx="618186" cy="646916"/>
              <a:chOff x="-1030310" y="1787191"/>
              <a:chExt cx="618186" cy="646916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-932392" y="1874797"/>
                <a:ext cx="42832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4</a:t>
                </a:r>
                <a:endParaRPr lang="id-ID" sz="2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6984683" y="2211086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545809" y="3419030"/>
            <a:ext cx="647487" cy="646916"/>
            <a:chOff x="6545809" y="3419030"/>
            <a:chExt cx="647487" cy="646916"/>
          </a:xfrm>
        </p:grpSpPr>
        <p:grpSp>
          <p:nvGrpSpPr>
            <p:cNvPr id="33" name="Group 32"/>
            <p:cNvGrpSpPr/>
            <p:nvPr/>
          </p:nvGrpSpPr>
          <p:grpSpPr>
            <a:xfrm>
              <a:off x="6545809" y="3419030"/>
              <a:ext cx="618186" cy="646916"/>
              <a:chOff x="-1030310" y="1787191"/>
              <a:chExt cx="618186" cy="646916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-919513" y="1874797"/>
                <a:ext cx="4187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5</a:t>
                </a:r>
                <a:endParaRPr lang="id-ID" sz="2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6987944" y="3427121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8" grpId="0"/>
      <p:bldP spid="49" grpId="0"/>
      <p:bldP spid="54" grpId="0"/>
      <p:bldP spid="50" grpId="0"/>
      <p:bldP spid="6" grpId="1"/>
      <p:bldP spid="48" grpId="1"/>
      <p:bldP spid="49" grpId="1"/>
      <p:bldP spid="54" grpId="1"/>
      <p:bldP spid="5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2D4CA"/>
        </a:solidFill>
        <a:ln>
          <a:noFill/>
        </a:ln>
        <a:effectLst>
          <a:outerShdw blurRad="2540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lang="id-ID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4583</Words>
  <Application>WPS Presentation</Application>
  <PresentationFormat>Widescreen</PresentationFormat>
  <Paragraphs>413</Paragraphs>
  <Slides>40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60" baseType="lpstr">
      <vt:lpstr>Arial</vt:lpstr>
      <vt:lpstr>SimSun</vt:lpstr>
      <vt:lpstr>Wingdings</vt:lpstr>
      <vt:lpstr>Century Gothic</vt:lpstr>
      <vt:lpstr>Bahnschrift SemiBold</vt:lpstr>
      <vt:lpstr>Poppins</vt:lpstr>
      <vt:lpstr>Arial Black</vt:lpstr>
      <vt:lpstr>Muli</vt:lpstr>
      <vt:lpstr>Muli Black</vt:lpstr>
      <vt:lpstr>Muli Light</vt:lpstr>
      <vt:lpstr>Microsoft YaHei UI</vt:lpstr>
      <vt:lpstr>Calibri</vt:lpstr>
      <vt:lpstr>Times New Roman</vt:lpstr>
      <vt:lpstr>Microsoft YaHei</vt:lpstr>
      <vt:lpstr>Arial Unicode MS</vt:lpstr>
      <vt:lpstr>Calibri Light</vt:lpstr>
      <vt:lpstr>等线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Le Minh Quang</cp:lastModifiedBy>
  <cp:revision>49</cp:revision>
  <dcterms:created xsi:type="dcterms:W3CDTF">2024-03-14T11:17:00Z</dcterms:created>
  <dcterms:modified xsi:type="dcterms:W3CDTF">2024-05-06T06:01:51Z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E53382CD5C7147FEAB4E6035440A490D_13</vt:lpwstr>
  </property>
  <property fmtid="{D5CDD505-2E9C-101B-9397-08002B2CF9AE}" pid="3" name="KSOProductBuildVer">
    <vt:lpwstr>1033-12.2.0.16731</vt:lpwstr>
  </property>
</Properties>
</file>